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6" r:id="rId2"/>
    <p:sldId id="257" r:id="rId3"/>
    <p:sldId id="258" r:id="rId4"/>
    <p:sldId id="259" r:id="rId5"/>
    <p:sldId id="284" r:id="rId6"/>
    <p:sldId id="285"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8" r:id="rId23"/>
    <p:sldId id="279" r:id="rId24"/>
    <p:sldId id="280" r:id="rId25"/>
    <p:sldId id="281" r:id="rId26"/>
    <p:sldId id="282" r:id="rId27"/>
    <p:sldId id="286" r:id="rId28"/>
    <p:sldId id="287" r:id="rId29"/>
    <p:sldId id="288" r:id="rId30"/>
    <p:sldId id="289" r:id="rId31"/>
    <p:sldId id="290" r:id="rId32"/>
    <p:sldId id="291" r:id="rId3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1pPr>
    <a:lvl2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2pPr>
    <a:lvl3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3pPr>
    <a:lvl4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4pPr>
    <a:lvl5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5pPr>
    <a:lvl6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6pPr>
    <a:lvl7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7pPr>
    <a:lvl8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8pPr>
    <a:lvl9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9pPr>
  </p:defaultTextStyle>
  <p:extLst>
    <p:ext uri="{EFAFB233-063F-42B5-8137-9DF3F51BA10A}">
      <p15:sldGuideLst xmlns:p15="http://schemas.microsoft.com/office/powerpoint/2012/main">
        <p15:guide id="1" orient="horz" pos="4343" userDrawn="1">
          <p15:clr>
            <a:srgbClr val="A4A3A4"/>
          </p15:clr>
        </p15:guide>
        <p15:guide id="2" pos="765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6D6A67"/>
        </a:fontRef>
        <a:srgbClr val="6D6A67"/>
      </a:tcTxStyle>
      <a:tcStyle>
        <a:tcBdr>
          <a:left>
            <a:ln w="12700" cap="flat">
              <a:solidFill>
                <a:srgbClr val="F3F1DF"/>
              </a:solidFill>
              <a:prstDash val="solid"/>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wholeTbl>
    <a:band2H>
      <a:tcTxStyle/>
      <a:tcStyle>
        <a:tcBdr/>
        <a:fill>
          <a:solidFill>
            <a:srgbClr val="C8C8AF">
              <a:alpha val="50000"/>
            </a:srgbClr>
          </a:solidFill>
        </a:fill>
      </a:tcStyle>
    </a:band2H>
    <a:firstCol>
      <a:tcTxStyle b="off" i="off">
        <a:fontRef idx="minor">
          <a:srgbClr val="F3F1DF"/>
        </a:fontRef>
        <a:srgbClr val="F3F1DF"/>
      </a:tcTxStyle>
      <a:tcStyle>
        <a:tcBdr>
          <a:left>
            <a:ln w="12700" cap="flat">
              <a:noFill/>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firstCol>
    <a:lastRow>
      <a:tcTxStyle b="off" i="off">
        <a:fontRef idx="minor">
          <a:srgbClr val="4B4B4B"/>
        </a:fontRef>
        <a:srgbClr val="4B4B4B"/>
      </a:tcTxStyle>
      <a:tcStyle>
        <a:tcBdr>
          <a:left>
            <a:ln w="12700" cap="flat">
              <a:solidFill>
                <a:srgbClr val="F3F1DF"/>
              </a:solidFill>
              <a:prstDash val="solid"/>
              <a:miter lim="400000"/>
            </a:ln>
          </a:left>
          <a:right>
            <a:ln w="12700" cap="flat">
              <a:solidFill>
                <a:srgbClr val="F3F1DF"/>
              </a:solidFill>
              <a:prstDash val="solid"/>
              <a:miter lim="400000"/>
            </a:ln>
          </a:right>
          <a:top>
            <a:ln w="25400" cap="flat">
              <a:solidFill>
                <a:srgbClr val="6D6A67"/>
              </a:solidFill>
              <a:prstDash val="solid"/>
              <a:miter lim="400000"/>
            </a:ln>
          </a:top>
          <a:bottom>
            <a:ln w="12700" cap="flat">
              <a:noFill/>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lastRow>
    <a:firstRow>
      <a:tcTxStyle b="off" i="off">
        <a:fontRef idx="minor">
          <a:srgbClr val="F3F1DF"/>
        </a:fontRef>
        <a:srgbClr val="F3F1DF"/>
      </a:tcTxStyle>
      <a:tcStyle>
        <a:tcBdr>
          <a:left>
            <a:ln w="12700" cap="flat">
              <a:solidFill>
                <a:srgbClr val="F3F1DF"/>
              </a:solidFill>
              <a:prstDash val="solid"/>
              <a:miter lim="400000"/>
            </a:ln>
          </a:left>
          <a:right>
            <a:ln w="12700" cap="flat">
              <a:solidFill>
                <a:srgbClr val="F3F1DF"/>
              </a:solidFill>
              <a:prstDash val="solid"/>
              <a:miter lim="400000"/>
            </a:ln>
          </a:right>
          <a:top>
            <a:ln w="12700" cap="flat">
              <a:noFill/>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firstRow>
  </a:tblStyle>
  <a:tblStyle styleId="{C7B018BB-80A7-4F77-B60F-C8B233D01FF8}" styleName="">
    <a:tblBg/>
    <a:wholeTbl>
      <a:tcTxStyle b="off" i="off">
        <a:fontRef idx="minor">
          <a:srgbClr val="6D6A67"/>
        </a:fontRef>
        <a:srgbClr val="6D6A67"/>
      </a:tcTxStyle>
      <a:tcStyle>
        <a:tcBdr>
          <a:left>
            <a:ln w="12700" cap="flat">
              <a:solidFill>
                <a:srgbClr val="F3F1DF"/>
              </a:solidFill>
              <a:prstDash val="solid"/>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rgbClr val="E7E6E2">
              <a:alpha val="60000"/>
            </a:srgbClr>
          </a:solidFill>
        </a:fill>
      </a:tcStyle>
    </a:wholeTbl>
    <a:band2H>
      <a:tcTxStyle/>
      <a:tcStyle>
        <a:tcBdr/>
        <a:fill>
          <a:solidFill>
            <a:srgbClr val="B6BEC8">
              <a:alpha val="30000"/>
            </a:srgbClr>
          </a:solidFill>
        </a:fill>
      </a:tcStyle>
    </a:band2H>
    <a:firstCol>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firstCol>
    <a:lastRow>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lastRow>
    <a:firstRow>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firstRow>
  </a:tblStyle>
  <a:tblStyle styleId="{EEE7283C-3CF3-47DC-8721-378D4A62B228}" styleName="">
    <a:tblBg/>
    <a:wholeTbl>
      <a:tcTxStyle b="off" i="off">
        <a:fontRef idx="minor">
          <a:srgbClr val="6D6A67"/>
        </a:fontRef>
        <a:srgbClr val="6D6A67"/>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solidFill>
            <a:srgbClr val="E6E4D7">
              <a:alpha val="70000"/>
            </a:srgbClr>
          </a:solidFill>
        </a:fill>
      </a:tcStyle>
    </a:wholeTbl>
    <a:band2H>
      <a:tcTxStyle/>
      <a:tcStyle>
        <a:tcBdr/>
        <a:fill>
          <a:solidFill>
            <a:srgbClr val="CBCAB9">
              <a:alpha val="70000"/>
            </a:srgbClr>
          </a:solidFill>
        </a:fill>
      </a:tcStyle>
    </a:band2H>
    <a:firstCol>
      <a:tcTxStyle b="off" i="off">
        <a:fontRef idx="minor">
          <a:srgbClr val="F3F1DF"/>
        </a:fontRef>
        <a:srgbClr val="F3F1DF"/>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noFill/>
        </a:fill>
      </a:tcStyle>
    </a:firstCol>
    <a:lastRow>
      <a:tcTxStyle b="off" i="off">
        <a:fontRef idx="minor">
          <a:srgbClr val="6D6A67"/>
        </a:fontRef>
        <a:srgbClr val="6D6A67"/>
      </a:tcTxStyle>
      <a:tcStyle>
        <a:tcBdr>
          <a:left>
            <a:ln w="12700" cap="flat">
              <a:solidFill>
                <a:srgbClr val="C7C0AD"/>
              </a:solidFill>
              <a:prstDash val="solid"/>
              <a:miter lim="400000"/>
            </a:ln>
          </a:left>
          <a:right>
            <a:ln w="12700" cap="flat">
              <a:solidFill>
                <a:srgbClr val="C7C0AD"/>
              </a:solidFill>
              <a:prstDash val="solid"/>
              <a:miter lim="400000"/>
            </a:ln>
          </a:right>
          <a:top>
            <a:ln w="25400" cap="flat">
              <a:solidFill>
                <a:srgbClr val="6D6A67"/>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solidFill>
            <a:srgbClr val="E6E4D7">
              <a:alpha val="70000"/>
            </a:srgbClr>
          </a:solidFill>
        </a:fill>
      </a:tcStyle>
    </a:lastRow>
    <a:firstRow>
      <a:tcTxStyle b="off" i="off">
        <a:fontRef idx="minor">
          <a:srgbClr val="F3F1DF"/>
        </a:fontRef>
        <a:srgbClr val="F3F1DF"/>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noFill/>
        </a:fill>
      </a:tcStyle>
    </a:firstRow>
  </a:tblStyle>
  <a:tblStyle styleId="{CF821DB8-F4EB-4A41-A1BA-3FCAFE7338EE}" styleName="">
    <a:tblBg/>
    <a:wholeTbl>
      <a:tcTxStyle b="off" i="off">
        <a:fontRef idx="minor">
          <a:srgbClr val="6D6A67"/>
        </a:fontRef>
        <a:srgbClr val="6D6A67"/>
      </a:tcTxStyle>
      <a:tcStyle>
        <a:tcBdr>
          <a:left>
            <a:ln w="12700" cap="flat">
              <a:noFill/>
              <a:miter lim="400000"/>
            </a:ln>
          </a:left>
          <a:right>
            <a:ln w="12700" cap="flat">
              <a:noFill/>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noFill/>
              <a:miter lim="400000"/>
            </a:ln>
          </a:insideV>
        </a:tcBdr>
        <a:fill>
          <a:solidFill>
            <a:srgbClr val="EAE9E0">
              <a:alpha val="80000"/>
            </a:srgbClr>
          </a:solidFill>
        </a:fill>
      </a:tcStyle>
    </a:wholeTbl>
    <a:band2H>
      <a:tcTxStyle/>
      <a:tcStyle>
        <a:tcBdr/>
        <a:fill>
          <a:solidFill>
            <a:srgbClr val="DADADA">
              <a:alpha val="50000"/>
            </a:srgbClr>
          </a:solidFill>
        </a:fill>
      </a:tcStyle>
    </a:band2H>
    <a:firstCol>
      <a:tcTxStyle b="off" i="off">
        <a:fontRef idx="minor">
          <a:srgbClr val="F3F1DF"/>
        </a:fontRef>
        <a:srgbClr val="F3F1DF"/>
      </a:tcTxStyle>
      <a:tcStyle>
        <a:tcBdr>
          <a:left>
            <a:ln w="12700" cap="flat">
              <a:solidFill>
                <a:srgbClr val="5A5950"/>
              </a:solidFill>
              <a:prstDash val="solid"/>
              <a:miter lim="400000"/>
            </a:ln>
          </a:left>
          <a:right>
            <a:ln w="12700" cap="flat">
              <a:solidFill>
                <a:srgbClr val="5A5950"/>
              </a:solidFill>
              <a:prstDash val="solid"/>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firstCol>
    <a:lastRow>
      <a:tcTxStyle b="off" i="off">
        <a:fontRef idx="minor">
          <a:srgbClr val="F3F1DF"/>
        </a:fontRef>
        <a:srgbClr val="F3F1DF"/>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lastRow>
    <a:firstRow>
      <a:tcTxStyle b="off" i="off">
        <a:fontRef idx="minor">
          <a:srgbClr val="F3F1DF"/>
        </a:fontRef>
        <a:srgbClr val="F3F1DF"/>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606060"/>
        </a:fontRef>
        <a:srgbClr val="606060"/>
      </a:tcTxStyle>
      <a:tcStyle>
        <a:tcBdr>
          <a:left>
            <a:ln w="12700" cap="flat">
              <a:solidFill>
                <a:srgbClr val="5A5950"/>
              </a:solidFill>
              <a:custDash>
                <a:ds d="200000" sp="200000"/>
              </a:custDash>
              <a:miter lim="400000"/>
            </a:ln>
          </a:left>
          <a:right>
            <a:ln w="12700" cap="flat">
              <a:solidFill>
                <a:srgbClr val="5A5950"/>
              </a:solidFill>
              <a:custDash>
                <a:ds d="200000" sp="200000"/>
              </a:custDash>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solidFill>
                <a:srgbClr val="5A5950"/>
              </a:solidFill>
              <a:custDash>
                <a:ds d="200000" sp="200000"/>
              </a:custDash>
              <a:miter lim="400000"/>
            </a:ln>
          </a:insideV>
        </a:tcBdr>
        <a:fill>
          <a:solidFill>
            <a:srgbClr val="DBD9C9">
              <a:alpha val="30000"/>
            </a:srgbClr>
          </a:solidFill>
        </a:fill>
      </a:tcStyle>
    </a:wholeTbl>
    <a:band2H>
      <a:tcTxStyle/>
      <a:tcStyle>
        <a:tcBdr/>
        <a:fill>
          <a:solidFill>
            <a:srgbClr val="DADADA">
              <a:alpha val="50000"/>
            </a:srgbClr>
          </a:solidFill>
        </a:fill>
      </a:tcStyle>
    </a:band2H>
    <a:firstCol>
      <a:tcTxStyle b="off" i="off">
        <a:fontRef idx="minor">
          <a:srgbClr val="4B4B4B"/>
        </a:fontRef>
        <a:srgbClr val="4B4B4B"/>
      </a:tcTxStyle>
      <a:tcStyle>
        <a:tcBdr>
          <a:left>
            <a:ln w="12700" cap="flat">
              <a:solidFill>
                <a:srgbClr val="5A5950"/>
              </a:solidFill>
              <a:prstDash val="solid"/>
              <a:miter lim="400000"/>
            </a:ln>
          </a:left>
          <a:right>
            <a:ln w="12700" cap="flat">
              <a:solidFill>
                <a:srgbClr val="5A5950"/>
              </a:solidFill>
              <a:prstDash val="solid"/>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solidFill>
                <a:srgbClr val="5A5950"/>
              </a:solidFill>
              <a:prstDash val="solid"/>
              <a:miter lim="400000"/>
            </a:ln>
          </a:insideV>
        </a:tcBdr>
        <a:fill>
          <a:solidFill>
            <a:srgbClr val="DBD9C9">
              <a:alpha val="30000"/>
            </a:srgbClr>
          </a:solidFill>
        </a:fill>
      </a:tcStyle>
    </a:firstCol>
    <a:la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solidFill>
            <a:srgbClr val="B9B9B9">
              <a:alpha val="50000"/>
            </a:srgbClr>
          </a:solidFill>
        </a:fill>
      </a:tcStyle>
    </a:lastRow>
    <a:fir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solidFill>
            <a:srgbClr val="B9B9B9">
              <a:alpha val="50000"/>
            </a:srgbClr>
          </a:solidFill>
        </a:fill>
      </a:tcStyle>
    </a:firstRow>
  </a:tblStyle>
  <a:tblStyle styleId="{2708684C-4D16-4618-839F-0558EEFCDFE6}" styleName="">
    <a:tblBg/>
    <a:wholeTbl>
      <a:tcTxStyle b="off" i="off">
        <a:fontRef idx="minor">
          <a:srgbClr val="606060"/>
        </a:fontRef>
        <a:srgbClr val="606060"/>
      </a:tcTxStyle>
      <a:tcStyle>
        <a:tcBdr>
          <a:left>
            <a:ln w="12700" cap="flat">
              <a:solidFill>
                <a:srgbClr val="5A5950"/>
              </a:solidFill>
              <a:custDash>
                <a:ds d="200000" sp="200000"/>
              </a:custDash>
              <a:miter lim="400000"/>
            </a:ln>
          </a:left>
          <a:right>
            <a:ln w="12700" cap="flat">
              <a:solidFill>
                <a:srgbClr val="5A5950"/>
              </a:solidFill>
              <a:custDash>
                <a:ds d="200000" sp="200000"/>
              </a:custDash>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solidFill>
                <a:srgbClr val="5A5950"/>
              </a:solidFill>
              <a:custDash>
                <a:ds d="200000" sp="200000"/>
              </a:custDash>
              <a:miter lim="400000"/>
            </a:ln>
          </a:insideV>
        </a:tcBdr>
        <a:fill>
          <a:noFill/>
        </a:fill>
      </a:tcStyle>
    </a:wholeTbl>
    <a:band2H>
      <a:tcTxStyle/>
      <a:tcStyle>
        <a:tcBdr/>
        <a:fill>
          <a:solidFill>
            <a:srgbClr val="DADADA">
              <a:alpha val="50000"/>
            </a:srgbClr>
          </a:solidFill>
        </a:fill>
      </a:tcStyle>
    </a:band2H>
    <a:firstCol>
      <a:tcTxStyle b="off" i="off">
        <a:fontRef idx="minor">
          <a:srgbClr val="4B4B4B"/>
        </a:fontRef>
        <a:srgbClr val="4B4B4B"/>
      </a:tcTxStyle>
      <a:tcStyle>
        <a:tcBdr>
          <a:left>
            <a:ln w="12700" cap="flat">
              <a:solidFill>
                <a:srgbClr val="5A5950"/>
              </a:solidFill>
              <a:prstDash val="solid"/>
              <a:miter lim="400000"/>
            </a:ln>
          </a:left>
          <a:right>
            <a:ln w="25400" cap="flat">
              <a:solidFill>
                <a:srgbClr val="5A5950"/>
              </a:solidFill>
              <a:prstDash val="solid"/>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noFill/>
              <a:miter lim="400000"/>
            </a:ln>
          </a:insideV>
        </a:tcBdr>
        <a:fill>
          <a:noFill/>
        </a:fill>
      </a:tcStyle>
    </a:firstCol>
    <a:lastRow>
      <a:tcTxStyle b="off" i="off">
        <a:fontRef idx="minor">
          <a:srgbClr val="4B4B4B"/>
        </a:fontRef>
        <a:srgbClr val="4B4B4B"/>
      </a:tcTxStyle>
      <a:tcStyle>
        <a:tcBdr>
          <a:left>
            <a:ln w="12700" cap="flat">
              <a:noFill/>
              <a:miter lim="400000"/>
            </a:ln>
          </a:left>
          <a:right>
            <a:ln w="12700" cap="flat">
              <a:noFill/>
              <a:miter lim="400000"/>
            </a:ln>
          </a:right>
          <a:top>
            <a:ln w="254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custDash>
                <a:ds d="200000" sp="200000"/>
              </a:custDash>
              <a:miter lim="400000"/>
            </a:ln>
          </a:insideH>
          <a:insideV>
            <a:ln w="12700" cap="flat">
              <a:noFill/>
              <a:miter lim="400000"/>
            </a:ln>
          </a:insideV>
        </a:tcBdr>
        <a:fill>
          <a:noFill/>
        </a:fill>
      </a:tcStyle>
    </a:lastRow>
    <a:fir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25400" cap="flat">
              <a:solidFill>
                <a:srgbClr val="5A5950"/>
              </a:solidFill>
              <a:prstDash val="solid"/>
              <a:miter lim="400000"/>
            </a:ln>
          </a:bottom>
          <a:insideH>
            <a:ln w="12700" cap="flat">
              <a:solidFill>
                <a:srgbClr val="5A5950"/>
              </a:solidFill>
              <a:custDash>
                <a:ds d="200000" sp="200000"/>
              </a:custDash>
              <a:miter lim="400000"/>
            </a:ln>
          </a:insideH>
          <a:insideV>
            <a:ln w="12700" cap="flat">
              <a:noFill/>
              <a:miter lim="400000"/>
            </a:ln>
          </a:insideV>
        </a:tcBdr>
        <a:fill>
          <a:no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autoAdjust="0"/>
    <p:restoredTop sz="95958" autoAdjust="0"/>
  </p:normalViewPr>
  <p:slideViewPr>
    <p:cSldViewPr snapToGrid="0">
      <p:cViewPr varScale="1">
        <p:scale>
          <a:sx n="45" d="100"/>
          <a:sy n="45" d="100"/>
        </p:scale>
        <p:origin x="60" y="192"/>
      </p:cViewPr>
      <p:guideLst>
        <p:guide orient="horz" pos="4343"/>
        <p:guide pos="7657"/>
      </p:guideLst>
    </p:cSldViewPr>
  </p:slideViewPr>
  <p:outlineViewPr>
    <p:cViewPr>
      <p:scale>
        <a:sx n="33" d="100"/>
        <a:sy n="33" d="100"/>
      </p:scale>
      <p:origin x="0" y="-15480"/>
    </p:cViewPr>
  </p:outlineViewPr>
  <p:notesTextViewPr>
    <p:cViewPr>
      <p:scale>
        <a:sx n="1" d="1"/>
        <a:sy n="1" d="1"/>
      </p:scale>
      <p:origin x="0" y="0"/>
    </p:cViewPr>
  </p:notesTextViewPr>
  <p:notesViewPr>
    <p:cSldViewPr snapToGrid="0">
      <p:cViewPr varScale="1">
        <p:scale>
          <a:sx n="66" d="100"/>
          <a:sy n="66" d="100"/>
        </p:scale>
        <p:origin x="2772" y="6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7" name="Shape 1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18" name="Shape 1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r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 name="dingbat_hd.png" descr="dingbat_hd.png"/>
          <p:cNvPicPr>
            <a:picLocks noChangeAspect="1"/>
          </p:cNvPicPr>
          <p:nvPr/>
        </p:nvPicPr>
        <p:blipFill>
          <a:blip r:embed="rId3"/>
          <a:stretch>
            <a:fillRect/>
          </a:stretch>
        </p:blipFill>
        <p:spPr>
          <a:xfrm>
            <a:off x="6814704" y="7385050"/>
            <a:ext cx="10754592" cy="571500"/>
          </a:xfrm>
          <a:prstGeom prst="rect">
            <a:avLst/>
          </a:prstGeom>
          <a:ln w="12700">
            <a:miter lim="400000"/>
          </a:ln>
        </p:spPr>
      </p:pic>
      <p:sp>
        <p:nvSpPr>
          <p:cNvPr id="12" name="Texte du titre"/>
          <p:cNvSpPr txBox="1">
            <a:spLocks noGrp="1"/>
          </p:cNvSpPr>
          <p:nvPr>
            <p:ph type="title"/>
          </p:nvPr>
        </p:nvSpPr>
        <p:spPr>
          <a:xfrm>
            <a:off x="3454400" y="3200400"/>
            <a:ext cx="17475200" cy="3962400"/>
          </a:xfrm>
          <a:prstGeom prst="rect">
            <a:avLst/>
          </a:prstGeom>
        </p:spPr>
        <p:txBody>
          <a:bodyPr anchor="b"/>
          <a:lstStyle>
            <a:lvl1pPr>
              <a:defRPr sz="11300" i="0" u="none">
                <a:solidFill>
                  <a:srgbClr val="F4D799"/>
                </a:solidFill>
                <a:effectLst>
                  <a:outerShdw blurRad="25400" dist="25400" dir="16200000" rotWithShape="0">
                    <a:srgbClr val="000000">
                      <a:alpha val="34000"/>
                    </a:srgbClr>
                  </a:outerShdw>
                </a:effectLst>
                <a:latin typeface="+mj-lt"/>
                <a:ea typeface="+mj-ea"/>
                <a:cs typeface="+mj-cs"/>
                <a:sym typeface="Academy Engraved LET Plain:1.0"/>
              </a:defRPr>
            </a:lvl1pPr>
          </a:lstStyle>
          <a:p>
            <a:r>
              <a:t>Texte du titre</a:t>
            </a:r>
          </a:p>
        </p:txBody>
      </p:sp>
      <p:sp>
        <p:nvSpPr>
          <p:cNvPr id="13" name="Texte niveau 1…"/>
          <p:cNvSpPr txBox="1">
            <a:spLocks noGrp="1"/>
          </p:cNvSpPr>
          <p:nvPr>
            <p:ph type="body" sz="quarter" idx="1"/>
          </p:nvPr>
        </p:nvSpPr>
        <p:spPr>
          <a:xfrm>
            <a:off x="3454400" y="8305800"/>
            <a:ext cx="17475200" cy="1981200"/>
          </a:xfrm>
          <a:prstGeom prst="rect">
            <a:avLst/>
          </a:prstGeom>
        </p:spPr>
        <p:txBody>
          <a:bodyPr anchor="t"/>
          <a:lstStyle>
            <a:lvl1pPr marL="0" indent="0" algn="ctr">
              <a:spcBef>
                <a:spcPts val="0"/>
              </a:spcBef>
              <a:buSzTx/>
              <a:buNone/>
              <a:defRPr sz="4600">
                <a:solidFill>
                  <a:srgbClr val="C8AF7B"/>
                </a:solidFill>
                <a:effectLst>
                  <a:outerShdw blurRad="25400" dist="12700" dir="16200000" rotWithShape="0">
                    <a:srgbClr val="000000">
                      <a:alpha val="48000"/>
                    </a:srgbClr>
                  </a:outerShdw>
                </a:effectLst>
              </a:defRPr>
            </a:lvl1pPr>
            <a:lvl2pPr marL="0" indent="0" algn="ctr">
              <a:spcBef>
                <a:spcPts val="0"/>
              </a:spcBef>
              <a:buSzTx/>
              <a:buNone/>
              <a:defRPr sz="4600">
                <a:solidFill>
                  <a:srgbClr val="C8AF7B"/>
                </a:solidFill>
                <a:effectLst>
                  <a:outerShdw blurRad="25400" dist="12700" dir="16200000" rotWithShape="0">
                    <a:srgbClr val="000000">
                      <a:alpha val="48000"/>
                    </a:srgbClr>
                  </a:outerShdw>
                </a:effectLst>
              </a:defRPr>
            </a:lvl2pPr>
            <a:lvl3pPr marL="0" indent="0" algn="ctr">
              <a:spcBef>
                <a:spcPts val="0"/>
              </a:spcBef>
              <a:buSzTx/>
              <a:buNone/>
              <a:defRPr sz="4600">
                <a:solidFill>
                  <a:srgbClr val="C8AF7B"/>
                </a:solidFill>
                <a:effectLst>
                  <a:outerShdw blurRad="25400" dist="12700" dir="16200000" rotWithShape="0">
                    <a:srgbClr val="000000">
                      <a:alpha val="48000"/>
                    </a:srgbClr>
                  </a:outerShdw>
                </a:effectLst>
              </a:defRPr>
            </a:lvl3pPr>
            <a:lvl4pPr marL="0" indent="0" algn="ctr">
              <a:spcBef>
                <a:spcPts val="0"/>
              </a:spcBef>
              <a:buSzTx/>
              <a:buNone/>
              <a:defRPr sz="4600">
                <a:solidFill>
                  <a:srgbClr val="C8AF7B"/>
                </a:solidFill>
                <a:effectLst>
                  <a:outerShdw blurRad="25400" dist="12700" dir="16200000" rotWithShape="0">
                    <a:srgbClr val="000000">
                      <a:alpha val="48000"/>
                    </a:srgbClr>
                  </a:outerShdw>
                </a:effectLst>
              </a:defRPr>
            </a:lvl4pPr>
            <a:lvl5pPr marL="0" indent="0" algn="ctr">
              <a:spcBef>
                <a:spcPts val="0"/>
              </a:spcBef>
              <a:buSzTx/>
              <a:buNone/>
              <a:defRPr sz="4600">
                <a:solidFill>
                  <a:srgbClr val="C8AF7B"/>
                </a:solidFill>
                <a:effectLst>
                  <a:outerShdw blurRad="25400" dist="12700" dir="16200000" rotWithShape="0">
                    <a:srgbClr val="000000">
                      <a:alpha val="48000"/>
                    </a:srgbClr>
                  </a:outerShdw>
                </a:effectLst>
              </a:defRPr>
            </a:lvl5pPr>
          </a:lstStyle>
          <a:p>
            <a:r>
              <a:t>Texte niveau 1</a:t>
            </a:r>
          </a:p>
          <a:p>
            <a:pPr lvl="1"/>
            <a:r>
              <a:t>Texte niveau 2</a:t>
            </a:r>
          </a:p>
          <a:p>
            <a:pPr lvl="2"/>
            <a:r>
              <a:t>Texte niveau 3</a:t>
            </a:r>
          </a:p>
          <a:p>
            <a:pPr lvl="3"/>
            <a:r>
              <a:t>Texte niveau 4</a:t>
            </a:r>
          </a:p>
          <a:p>
            <a:pPr lvl="4"/>
            <a:r>
              <a:t>Texte niveau 5</a:t>
            </a:r>
          </a:p>
        </p:txBody>
      </p:sp>
      <p:sp>
        <p:nvSpPr>
          <p:cNvPr id="14" name="Numéro de diapositive"/>
          <p:cNvSpPr txBox="1">
            <a:spLocks noGrp="1"/>
          </p:cNvSpPr>
          <p:nvPr>
            <p:ph type="sldNum" sz="quarter" idx="2"/>
          </p:nvPr>
        </p:nvSpPr>
        <p:spPr>
          <a:xfrm>
            <a:off x="11995150" y="13227050"/>
            <a:ext cx="419100" cy="508000"/>
          </a:xfrm>
          <a:prstGeom prst="rect">
            <a:avLst/>
          </a:prstGeom>
        </p:spPr>
        <p:txBody>
          <a:bodyPr/>
          <a:lstStyle>
            <a:lvl1pPr>
              <a:defRPr i="1">
                <a:solidFill>
                  <a:srgbClr val="F4E1B9"/>
                </a:solidFill>
              </a:defRPr>
            </a:lvl1p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3" name="Petite ville construite à flanc de coteau et surplombant l’océan"/>
          <p:cNvSpPr>
            <a:spLocks noGrp="1"/>
          </p:cNvSpPr>
          <p:nvPr>
            <p:ph type="pic" idx="21"/>
          </p:nvPr>
        </p:nvSpPr>
        <p:spPr>
          <a:xfrm>
            <a:off x="3311" y="5001"/>
            <a:ext cx="24422101" cy="17201286"/>
          </a:xfrm>
          <a:prstGeom prst="rect">
            <a:avLst/>
          </a:prstGeom>
        </p:spPr>
        <p:txBody>
          <a:bodyPr lIns="91439" tIns="45719" rIns="91439" bIns="45719" anchor="t">
            <a:noAutofit/>
          </a:bodyPr>
          <a:lstStyle/>
          <a:p>
            <a:endParaRPr/>
          </a:p>
        </p:txBody>
      </p:sp>
      <p:sp>
        <p:nvSpPr>
          <p:cNvPr id="104"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1" name="Petite ville construite à flanc de coteau et surplombant l’océan"/>
          <p:cNvSpPr>
            <a:spLocks noGrp="1"/>
          </p:cNvSpPr>
          <p:nvPr>
            <p:ph type="pic" idx="21"/>
          </p:nvPr>
        </p:nvSpPr>
        <p:spPr>
          <a:xfrm>
            <a:off x="2438400" y="-482600"/>
            <a:ext cx="19507200" cy="13739560"/>
          </a:xfrm>
          <a:prstGeom prst="rect">
            <a:avLst/>
          </a:prstGeom>
          <a:ln w="9525">
            <a:round/>
          </a:ln>
        </p:spPr>
        <p:txBody>
          <a:bodyPr lIns="91439" tIns="45719" rIns="91439" bIns="45719" anchor="t">
            <a:noAutofit/>
          </a:bodyPr>
          <a:lstStyle/>
          <a:p>
            <a:endParaRPr/>
          </a:p>
        </p:txBody>
      </p:sp>
      <p:sp>
        <p:nvSpPr>
          <p:cNvPr id="22" name="Texte du titre"/>
          <p:cNvSpPr txBox="1">
            <a:spLocks noGrp="1"/>
          </p:cNvSpPr>
          <p:nvPr>
            <p:ph type="title"/>
          </p:nvPr>
        </p:nvSpPr>
        <p:spPr>
          <a:xfrm>
            <a:off x="3454400" y="10287000"/>
            <a:ext cx="17475200" cy="1638300"/>
          </a:xfrm>
          <a:prstGeom prst="rect">
            <a:avLst/>
          </a:prstGeom>
        </p:spPr>
        <p:txBody>
          <a:bodyPr/>
          <a:lstStyle>
            <a:lvl1pPr>
              <a:defRPr sz="11300" i="0" u="none">
                <a:solidFill>
                  <a:srgbClr val="F4D799"/>
                </a:solidFill>
                <a:effectLst>
                  <a:outerShdw blurRad="25400" dist="25400" dir="16200000" rotWithShape="0">
                    <a:srgbClr val="000000">
                      <a:alpha val="34000"/>
                    </a:srgbClr>
                  </a:outerShdw>
                </a:effectLst>
                <a:latin typeface="+mj-lt"/>
                <a:ea typeface="+mj-ea"/>
                <a:cs typeface="+mj-cs"/>
                <a:sym typeface="Academy Engraved LET Plain:1.0"/>
              </a:defRPr>
            </a:lvl1pPr>
          </a:lstStyle>
          <a:p>
            <a:r>
              <a:t>Texte du titre</a:t>
            </a:r>
          </a:p>
        </p:txBody>
      </p:sp>
      <p:sp>
        <p:nvSpPr>
          <p:cNvPr id="23" name="Texte niveau 1…"/>
          <p:cNvSpPr txBox="1">
            <a:spLocks noGrp="1"/>
          </p:cNvSpPr>
          <p:nvPr>
            <p:ph type="body" sz="quarter" idx="1"/>
          </p:nvPr>
        </p:nvSpPr>
        <p:spPr>
          <a:xfrm>
            <a:off x="3454400" y="11912600"/>
            <a:ext cx="17475200" cy="914400"/>
          </a:xfrm>
          <a:prstGeom prst="rect">
            <a:avLst/>
          </a:prstGeom>
        </p:spPr>
        <p:txBody>
          <a:bodyPr anchor="t"/>
          <a:lstStyle>
            <a:lvl1pPr marL="0" indent="0" algn="ctr">
              <a:spcBef>
                <a:spcPts val="0"/>
              </a:spcBef>
              <a:buSzTx/>
              <a:buNone/>
              <a:defRPr sz="4600">
                <a:solidFill>
                  <a:srgbClr val="C8AF7B"/>
                </a:solidFill>
                <a:effectLst>
                  <a:outerShdw blurRad="25400" dist="12700" dir="16200000" rotWithShape="0">
                    <a:srgbClr val="000000">
                      <a:alpha val="48000"/>
                    </a:srgbClr>
                  </a:outerShdw>
                </a:effectLst>
              </a:defRPr>
            </a:lvl1pPr>
            <a:lvl2pPr marL="0" indent="0" algn="ctr">
              <a:spcBef>
                <a:spcPts val="0"/>
              </a:spcBef>
              <a:buSzTx/>
              <a:buNone/>
              <a:defRPr sz="4600">
                <a:solidFill>
                  <a:srgbClr val="C8AF7B"/>
                </a:solidFill>
                <a:effectLst>
                  <a:outerShdw blurRad="25400" dist="12700" dir="16200000" rotWithShape="0">
                    <a:srgbClr val="000000">
                      <a:alpha val="48000"/>
                    </a:srgbClr>
                  </a:outerShdw>
                </a:effectLst>
              </a:defRPr>
            </a:lvl2pPr>
            <a:lvl3pPr marL="0" indent="0" algn="ctr">
              <a:spcBef>
                <a:spcPts val="0"/>
              </a:spcBef>
              <a:buSzTx/>
              <a:buNone/>
              <a:defRPr sz="4600">
                <a:solidFill>
                  <a:srgbClr val="C8AF7B"/>
                </a:solidFill>
                <a:effectLst>
                  <a:outerShdw blurRad="25400" dist="12700" dir="16200000" rotWithShape="0">
                    <a:srgbClr val="000000">
                      <a:alpha val="48000"/>
                    </a:srgbClr>
                  </a:outerShdw>
                </a:effectLst>
              </a:defRPr>
            </a:lvl3pPr>
            <a:lvl4pPr marL="0" indent="0" algn="ctr">
              <a:spcBef>
                <a:spcPts val="0"/>
              </a:spcBef>
              <a:buSzTx/>
              <a:buNone/>
              <a:defRPr sz="4600">
                <a:solidFill>
                  <a:srgbClr val="C8AF7B"/>
                </a:solidFill>
                <a:effectLst>
                  <a:outerShdw blurRad="25400" dist="12700" dir="16200000" rotWithShape="0">
                    <a:srgbClr val="000000">
                      <a:alpha val="48000"/>
                    </a:srgbClr>
                  </a:outerShdw>
                </a:effectLst>
              </a:defRPr>
            </a:lvl4pPr>
            <a:lvl5pPr marL="0" indent="0" algn="ctr">
              <a:spcBef>
                <a:spcPts val="0"/>
              </a:spcBef>
              <a:buSzTx/>
              <a:buNone/>
              <a:defRPr sz="4600">
                <a:solidFill>
                  <a:srgbClr val="C8AF7B"/>
                </a:solidFill>
                <a:effectLst>
                  <a:outerShdw blurRad="25400" dist="12700" dir="16200000" rotWithShape="0">
                    <a:srgbClr val="000000">
                      <a:alpha val="48000"/>
                    </a:srgbClr>
                  </a:outerShdw>
                </a:effectLst>
              </a:defRPr>
            </a:lvl5pPr>
          </a:lstStyle>
          <a:p>
            <a:r>
              <a:t>Texte niveau 1</a:t>
            </a:r>
          </a:p>
          <a:p>
            <a:pPr lvl="1"/>
            <a:r>
              <a:t>Texte niveau 2</a:t>
            </a:r>
          </a:p>
          <a:p>
            <a:pPr lvl="2"/>
            <a:r>
              <a:t>Texte niveau 3</a:t>
            </a:r>
          </a:p>
          <a:p>
            <a:pPr lvl="3"/>
            <a:r>
              <a:t>Texte niveau 4</a:t>
            </a:r>
          </a:p>
          <a:p>
            <a:pPr lvl="4"/>
            <a:r>
              <a:t>Texte niveau 5</a:t>
            </a:r>
          </a:p>
        </p:txBody>
      </p:sp>
      <p:sp>
        <p:nvSpPr>
          <p:cNvPr id="24" name="Numéro de diapositive"/>
          <p:cNvSpPr txBox="1">
            <a:spLocks noGrp="1"/>
          </p:cNvSpPr>
          <p:nvPr>
            <p:ph type="sldNum" sz="quarter" idx="2"/>
          </p:nvPr>
        </p:nvSpPr>
        <p:spPr>
          <a:prstGeom prst="rect">
            <a:avLst/>
          </a:prstGeom>
        </p:spPr>
        <p:txBody>
          <a:bodyPr/>
          <a:lstStyle>
            <a:lvl1pPr>
              <a:defRPr i="1">
                <a:solidFill>
                  <a:srgbClr val="F4E1B9"/>
                </a:solidFill>
              </a:defRPr>
            </a:lvl1pPr>
          </a:lstStyle>
          <a:p>
            <a:fld id="{86CB4B4D-7CA3-9044-876B-883B54F8677D}" type="slidenum">
              <a:t>‹N°›</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re - Centré">
    <p:spTree>
      <p:nvGrpSpPr>
        <p:cNvPr id="1" name=""/>
        <p:cNvGrpSpPr/>
        <p:nvPr/>
      </p:nvGrpSpPr>
      <p:grpSpPr>
        <a:xfrm>
          <a:off x="0" y="0"/>
          <a:ext cx="0" cy="0"/>
          <a:chOff x="0" y="0"/>
          <a:chExt cx="0" cy="0"/>
        </a:xfrm>
      </p:grpSpPr>
      <p:sp>
        <p:nvSpPr>
          <p:cNvPr id="31" name="Texte du titre"/>
          <p:cNvSpPr txBox="1">
            <a:spLocks noGrp="1"/>
          </p:cNvSpPr>
          <p:nvPr>
            <p:ph type="title"/>
          </p:nvPr>
        </p:nvSpPr>
        <p:spPr>
          <a:xfrm>
            <a:off x="2387600" y="5308600"/>
            <a:ext cx="19621500" cy="3111500"/>
          </a:xfrm>
          <a:prstGeom prst="rect">
            <a:avLst/>
          </a:prstGeom>
        </p:spPr>
        <p:txBody>
          <a:bodyPr/>
          <a:lstStyle/>
          <a:p>
            <a:r>
              <a:t>Texte du titre</a:t>
            </a:r>
          </a:p>
        </p:txBody>
      </p:sp>
      <p:sp>
        <p:nvSpPr>
          <p:cNvPr id="32"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e">
    <p:spTree>
      <p:nvGrpSpPr>
        <p:cNvPr id="1" name=""/>
        <p:cNvGrpSpPr/>
        <p:nvPr/>
      </p:nvGrpSpPr>
      <p:grpSpPr>
        <a:xfrm>
          <a:off x="0" y="0"/>
          <a:ext cx="0" cy="0"/>
          <a:chOff x="0" y="0"/>
          <a:chExt cx="0" cy="0"/>
        </a:xfrm>
      </p:grpSpPr>
      <p:sp>
        <p:nvSpPr>
          <p:cNvPr id="39" name="Petite ville construite à flanc de coteau et surplombant l’océan"/>
          <p:cNvSpPr>
            <a:spLocks noGrp="1"/>
          </p:cNvSpPr>
          <p:nvPr>
            <p:ph type="pic" idx="21"/>
          </p:nvPr>
        </p:nvSpPr>
        <p:spPr>
          <a:xfrm>
            <a:off x="11099182" y="1524000"/>
            <a:ext cx="15562608" cy="10961254"/>
          </a:xfrm>
          <a:prstGeom prst="rect">
            <a:avLst/>
          </a:prstGeom>
          <a:ln w="9525">
            <a:round/>
          </a:ln>
        </p:spPr>
        <p:txBody>
          <a:bodyPr lIns="91439" tIns="45719" rIns="91439" bIns="45719" anchor="t">
            <a:noAutofit/>
          </a:bodyPr>
          <a:lstStyle/>
          <a:p>
            <a:endParaRPr/>
          </a:p>
        </p:txBody>
      </p:sp>
      <p:sp>
        <p:nvSpPr>
          <p:cNvPr id="40" name="Texte du titre"/>
          <p:cNvSpPr txBox="1">
            <a:spLocks noGrp="1"/>
          </p:cNvSpPr>
          <p:nvPr>
            <p:ph type="title"/>
          </p:nvPr>
        </p:nvSpPr>
        <p:spPr>
          <a:xfrm>
            <a:off x="1447800" y="3708400"/>
            <a:ext cx="11341100" cy="3429000"/>
          </a:xfrm>
          <a:prstGeom prst="rect">
            <a:avLst/>
          </a:prstGeom>
        </p:spPr>
        <p:txBody>
          <a:bodyPr anchor="b"/>
          <a:lstStyle/>
          <a:p>
            <a:r>
              <a:t>Texte du titre</a:t>
            </a:r>
          </a:p>
        </p:txBody>
      </p:sp>
      <p:sp>
        <p:nvSpPr>
          <p:cNvPr id="41" name="Texte niveau 1…"/>
          <p:cNvSpPr txBox="1">
            <a:spLocks noGrp="1"/>
          </p:cNvSpPr>
          <p:nvPr>
            <p:ph type="body" sz="quarter" idx="1"/>
          </p:nvPr>
        </p:nvSpPr>
        <p:spPr>
          <a:xfrm>
            <a:off x="1447800" y="7150100"/>
            <a:ext cx="11341100" cy="4813300"/>
          </a:xfrm>
          <a:prstGeom prst="rect">
            <a:avLst/>
          </a:prstGeom>
        </p:spPr>
        <p:txBody>
          <a:bodyPr anchor="t"/>
          <a:lstStyle>
            <a:lvl1pPr marL="0" indent="0" algn="ctr">
              <a:spcBef>
                <a:spcPts val="0"/>
              </a:spcBef>
              <a:buSzTx/>
              <a:buNone/>
              <a:defRPr sz="5000"/>
            </a:lvl1pPr>
            <a:lvl2pPr marL="0" indent="0" algn="ctr">
              <a:spcBef>
                <a:spcPts val="0"/>
              </a:spcBef>
              <a:buSzTx/>
              <a:buNone/>
              <a:defRPr sz="5000"/>
            </a:lvl2pPr>
            <a:lvl3pPr marL="0" indent="0" algn="ctr">
              <a:spcBef>
                <a:spcPts val="0"/>
              </a:spcBef>
              <a:buSzTx/>
              <a:buNone/>
              <a:defRPr sz="5000"/>
            </a:lvl3pPr>
            <a:lvl4pPr marL="0" indent="0" algn="ctr">
              <a:spcBef>
                <a:spcPts val="0"/>
              </a:spcBef>
              <a:buSzTx/>
              <a:buNone/>
              <a:defRPr sz="5000"/>
            </a:lvl4pPr>
            <a:lvl5pPr marL="0" indent="0" algn="ctr">
              <a:spcBef>
                <a:spcPts val="0"/>
              </a:spcBef>
              <a:buSzTx/>
              <a:buNone/>
              <a:defRPr sz="5000"/>
            </a:lvl5pPr>
          </a:lstStyle>
          <a:p>
            <a:r>
              <a:t>Texte niveau 1</a:t>
            </a:r>
          </a:p>
          <a:p>
            <a:pPr lvl="1"/>
            <a:r>
              <a:t>Texte niveau 2</a:t>
            </a:r>
          </a:p>
          <a:p>
            <a:pPr lvl="2"/>
            <a:r>
              <a:t>Texte niveau 3</a:t>
            </a:r>
          </a:p>
          <a:p>
            <a:pPr lvl="3"/>
            <a:r>
              <a:t>Texte niveau 4</a:t>
            </a:r>
          </a:p>
          <a:p>
            <a:pPr lvl="4"/>
            <a:r>
              <a:t>Texte niveau 5</a:t>
            </a:r>
          </a:p>
        </p:txBody>
      </p:sp>
      <p:sp>
        <p:nvSpPr>
          <p:cNvPr id="42"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re et puce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7" name="Texte du titre"/>
          <p:cNvSpPr txBox="1">
            <a:spLocks noGrp="1"/>
          </p:cNvSpPr>
          <p:nvPr>
            <p:ph type="title"/>
          </p:nvPr>
        </p:nvSpPr>
        <p:spPr>
          <a:prstGeom prst="rect">
            <a:avLst/>
          </a:prstGeom>
        </p:spPr>
        <p:txBody>
          <a:bodyPr/>
          <a:lstStyle/>
          <a:p>
            <a:r>
              <a:t>Texte du titre</a:t>
            </a:r>
          </a:p>
        </p:txBody>
      </p:sp>
      <p:sp>
        <p:nvSpPr>
          <p:cNvPr id="58" name="Texte niveau 1…"/>
          <p:cNvSpPr txBox="1">
            <a:spLocks noGrp="1"/>
          </p:cNvSpPr>
          <p:nvPr>
            <p:ph type="body" idx="1"/>
          </p:nvPr>
        </p:nvSpPr>
        <p:spPr>
          <a:xfrm>
            <a:off x="2387600" y="4330700"/>
            <a:ext cx="196215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Texte niveau 1</a:t>
            </a:r>
          </a:p>
          <a:p>
            <a:pPr lvl="1"/>
            <a:r>
              <a:t>Texte niveau 2</a:t>
            </a:r>
          </a:p>
          <a:p>
            <a:pPr lvl="2"/>
            <a:r>
              <a:t>Texte niveau 3</a:t>
            </a:r>
          </a:p>
          <a:p>
            <a:pPr lvl="3"/>
            <a:r>
              <a:t>Texte niveau 4</a:t>
            </a:r>
          </a:p>
          <a:p>
            <a:pPr lvl="4"/>
            <a:r>
              <a:t>Texte niveau 5</a:t>
            </a:r>
          </a:p>
        </p:txBody>
      </p:sp>
      <p:sp>
        <p:nvSpPr>
          <p:cNvPr id="5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re, puces et 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66" name="Petite ville construite à flanc de coteau et surplombant l’océan"/>
          <p:cNvSpPr>
            <a:spLocks noGrp="1"/>
          </p:cNvSpPr>
          <p:nvPr>
            <p:ph type="pic" sz="half" idx="21"/>
          </p:nvPr>
        </p:nvSpPr>
        <p:spPr>
          <a:xfrm>
            <a:off x="12331700" y="4673600"/>
            <a:ext cx="10742482" cy="7566282"/>
          </a:xfrm>
          <a:prstGeom prst="rect">
            <a:avLst/>
          </a:prstGeom>
          <a:ln w="9525">
            <a:round/>
          </a:ln>
        </p:spPr>
        <p:txBody>
          <a:bodyPr lIns="91439" tIns="45719" rIns="91439" bIns="45719" anchor="t">
            <a:noAutofit/>
          </a:bodyPr>
          <a:lstStyle/>
          <a:p>
            <a:endParaRPr/>
          </a:p>
        </p:txBody>
      </p:sp>
      <p:sp>
        <p:nvSpPr>
          <p:cNvPr id="67" name="Texte du titre"/>
          <p:cNvSpPr txBox="1">
            <a:spLocks noGrp="1"/>
          </p:cNvSpPr>
          <p:nvPr>
            <p:ph type="title"/>
          </p:nvPr>
        </p:nvSpPr>
        <p:spPr>
          <a:prstGeom prst="rect">
            <a:avLst/>
          </a:prstGeom>
        </p:spPr>
        <p:txBody>
          <a:bodyPr/>
          <a:lstStyle/>
          <a:p>
            <a:r>
              <a:t>Texte du titre</a:t>
            </a:r>
          </a:p>
        </p:txBody>
      </p:sp>
      <p:sp>
        <p:nvSpPr>
          <p:cNvPr id="68" name="Texte niveau 1…"/>
          <p:cNvSpPr txBox="1">
            <a:spLocks noGrp="1"/>
          </p:cNvSpPr>
          <p:nvPr>
            <p:ph type="body" sz="half" idx="1"/>
          </p:nvPr>
        </p:nvSpPr>
        <p:spPr>
          <a:xfrm>
            <a:off x="2387600" y="4330700"/>
            <a:ext cx="98552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Texte niveau 1</a:t>
            </a:r>
          </a:p>
          <a:p>
            <a:pPr lvl="1"/>
            <a:r>
              <a:t>Texte niveau 2</a:t>
            </a:r>
          </a:p>
          <a:p>
            <a:pPr lvl="2"/>
            <a:r>
              <a:t>Texte niveau 3</a:t>
            </a:r>
          </a:p>
          <a:p>
            <a:pPr lvl="3"/>
            <a:r>
              <a:t>Texte niveau 4</a:t>
            </a:r>
          </a:p>
          <a:p>
            <a:pPr lvl="4"/>
            <a:r>
              <a:t>Texte niveau 5</a:t>
            </a:r>
          </a:p>
        </p:txBody>
      </p:sp>
      <p:sp>
        <p:nvSpPr>
          <p:cNvPr id="6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uces">
    <p:spTree>
      <p:nvGrpSpPr>
        <p:cNvPr id="1" name=""/>
        <p:cNvGrpSpPr/>
        <p:nvPr/>
      </p:nvGrpSpPr>
      <p:grpSpPr>
        <a:xfrm>
          <a:off x="0" y="0"/>
          <a:ext cx="0" cy="0"/>
          <a:chOff x="0" y="0"/>
          <a:chExt cx="0" cy="0"/>
        </a:xfrm>
      </p:grpSpPr>
      <p:sp>
        <p:nvSpPr>
          <p:cNvPr id="76" name="Texte niveau 1…"/>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Texte niveau 1</a:t>
            </a:r>
          </a:p>
          <a:p>
            <a:pPr lvl="1"/>
            <a:r>
              <a:t>Texte niveau 2</a:t>
            </a:r>
          </a:p>
          <a:p>
            <a:pPr lvl="2"/>
            <a:r>
              <a:t>Texte niveau 3</a:t>
            </a:r>
          </a:p>
          <a:p>
            <a:pPr lvl="3"/>
            <a:r>
              <a:t>Texte niveau 4</a:t>
            </a:r>
          </a:p>
          <a:p>
            <a:pPr lvl="4"/>
            <a:r>
              <a:t>Texte niveau 5</a:t>
            </a:r>
          </a:p>
        </p:txBody>
      </p:sp>
      <p:sp>
        <p:nvSpPr>
          <p:cNvPr id="77"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3 photos">
    <p:spTree>
      <p:nvGrpSpPr>
        <p:cNvPr id="1" name=""/>
        <p:cNvGrpSpPr/>
        <p:nvPr/>
      </p:nvGrpSpPr>
      <p:grpSpPr>
        <a:xfrm>
          <a:off x="0" y="0"/>
          <a:ext cx="0" cy="0"/>
          <a:chOff x="0" y="0"/>
          <a:chExt cx="0" cy="0"/>
        </a:xfrm>
      </p:grpSpPr>
      <p:sp>
        <p:nvSpPr>
          <p:cNvPr id="84" name="Bâtiment de pierre au Maroc avec l’océan et le ciel en arrière-plan"/>
          <p:cNvSpPr>
            <a:spLocks noGrp="1"/>
          </p:cNvSpPr>
          <p:nvPr>
            <p:ph type="pic" sz="half" idx="21"/>
          </p:nvPr>
        </p:nvSpPr>
        <p:spPr>
          <a:xfrm>
            <a:off x="12494232" y="6705600"/>
            <a:ext cx="10404086" cy="6924769"/>
          </a:xfrm>
          <a:prstGeom prst="rect">
            <a:avLst/>
          </a:prstGeom>
          <a:ln w="9525">
            <a:round/>
          </a:ln>
        </p:spPr>
        <p:txBody>
          <a:bodyPr lIns="91439" tIns="45719" rIns="91439" bIns="45719" anchor="t">
            <a:noAutofit/>
          </a:bodyPr>
          <a:lstStyle/>
          <a:p>
            <a:endParaRPr/>
          </a:p>
        </p:txBody>
      </p:sp>
      <p:sp>
        <p:nvSpPr>
          <p:cNvPr id="85" name="Petite ville construite à flanc de coteau et surplombant l’océan"/>
          <p:cNvSpPr>
            <a:spLocks noGrp="1"/>
          </p:cNvSpPr>
          <p:nvPr>
            <p:ph type="pic" sz="half" idx="22"/>
          </p:nvPr>
        </p:nvSpPr>
        <p:spPr>
          <a:xfrm>
            <a:off x="11289407" y="1189547"/>
            <a:ext cx="11582401" cy="8157865"/>
          </a:xfrm>
          <a:prstGeom prst="rect">
            <a:avLst/>
          </a:prstGeom>
          <a:ln w="9525">
            <a:round/>
          </a:ln>
        </p:spPr>
        <p:txBody>
          <a:bodyPr lIns="91439" tIns="45719" rIns="91439" bIns="45719" anchor="t">
            <a:noAutofit/>
          </a:bodyPr>
          <a:lstStyle/>
          <a:p>
            <a:endParaRPr/>
          </a:p>
        </p:txBody>
      </p:sp>
      <p:sp>
        <p:nvSpPr>
          <p:cNvPr id="86" name="Arche en pierre naturelle sur une plage au Maroc"/>
          <p:cNvSpPr>
            <a:spLocks noGrp="1"/>
          </p:cNvSpPr>
          <p:nvPr>
            <p:ph type="pic" idx="23"/>
          </p:nvPr>
        </p:nvSpPr>
        <p:spPr>
          <a:xfrm>
            <a:off x="1651000" y="-1193800"/>
            <a:ext cx="10502900" cy="16110521"/>
          </a:xfrm>
          <a:prstGeom prst="rect">
            <a:avLst/>
          </a:prstGeom>
          <a:ln w="9525">
            <a:round/>
          </a:ln>
        </p:spPr>
        <p:txBody>
          <a:bodyPr lIns="91439" tIns="45719" rIns="91439" bIns="45719" anchor="t">
            <a:noAutofit/>
          </a:bodyPr>
          <a:lstStyle/>
          <a:p>
            <a:endParaRPr/>
          </a:p>
        </p:txBody>
      </p:sp>
      <p:sp>
        <p:nvSpPr>
          <p:cNvPr id="87"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itation">
    <p:spTree>
      <p:nvGrpSpPr>
        <p:cNvPr id="1" name=""/>
        <p:cNvGrpSpPr/>
        <p:nvPr/>
      </p:nvGrpSpPr>
      <p:grpSpPr>
        <a:xfrm>
          <a:off x="0" y="0"/>
          <a:ext cx="0" cy="0"/>
          <a:chOff x="0" y="0"/>
          <a:chExt cx="0" cy="0"/>
        </a:xfrm>
      </p:grpSpPr>
      <p:sp>
        <p:nvSpPr>
          <p:cNvPr id="94" name="-Gilles Allain"/>
          <p:cNvSpPr txBox="1">
            <a:spLocks noGrp="1"/>
          </p:cNvSpPr>
          <p:nvPr>
            <p:ph type="body" sz="quarter" idx="21"/>
          </p:nvPr>
        </p:nvSpPr>
        <p:spPr>
          <a:xfrm>
            <a:off x="2387600" y="8953500"/>
            <a:ext cx="19621500" cy="584200"/>
          </a:xfrm>
          <a:prstGeom prst="rect">
            <a:avLst/>
          </a:prstGeom>
        </p:spPr>
        <p:txBody>
          <a:bodyPr anchor="t">
            <a:spAutoFit/>
          </a:bodyPr>
          <a:lstStyle>
            <a:lvl1pPr marL="0" indent="0" algn="ctr">
              <a:lnSpc>
                <a:spcPct val="100000"/>
              </a:lnSpc>
              <a:spcBef>
                <a:spcPts val="0"/>
              </a:spcBef>
              <a:buSzTx/>
              <a:buNone/>
              <a:defRPr sz="3200"/>
            </a:lvl1pPr>
          </a:lstStyle>
          <a:p>
            <a:r>
              <a:t>-Gilles Allain</a:t>
            </a:r>
          </a:p>
        </p:txBody>
      </p:sp>
      <p:sp>
        <p:nvSpPr>
          <p:cNvPr id="95" name="« Saisissez une citation ici. »"/>
          <p:cNvSpPr txBox="1">
            <a:spLocks noGrp="1"/>
          </p:cNvSpPr>
          <p:nvPr>
            <p:ph type="body" sz="quarter" idx="22"/>
          </p:nvPr>
        </p:nvSpPr>
        <p:spPr>
          <a:xfrm>
            <a:off x="2387600" y="5994400"/>
            <a:ext cx="19621500" cy="990600"/>
          </a:xfrm>
          <a:prstGeom prst="rect">
            <a:avLst/>
          </a:prstGeom>
        </p:spPr>
        <p:txBody>
          <a:bodyPr>
            <a:spAutoFit/>
          </a:bodyPr>
          <a:lstStyle>
            <a:lvl1pPr marL="0" indent="0" algn="ctr">
              <a:lnSpc>
                <a:spcPct val="100000"/>
              </a:lnSpc>
              <a:spcBef>
                <a:spcPts val="3400"/>
              </a:spcBef>
              <a:buSzTx/>
              <a:buNone/>
            </a:lvl1pPr>
          </a:lstStyle>
          <a:p>
            <a:r>
              <a:t>« Saisissez une citation ici. »</a:t>
            </a:r>
          </a:p>
        </p:txBody>
      </p:sp>
      <p:sp>
        <p:nvSpPr>
          <p:cNvPr id="96"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2"/>
          <a:srcRect/>
          <a:stretch>
            <a:fillRect/>
          </a:stretch>
        </a:blipFill>
        <a:effectLst/>
      </p:bgPr>
    </p:bg>
    <p:spTree>
      <p:nvGrpSpPr>
        <p:cNvPr id="1" name=""/>
        <p:cNvGrpSpPr/>
        <p:nvPr/>
      </p:nvGrpSpPr>
      <p:grpSpPr>
        <a:xfrm>
          <a:off x="0" y="0"/>
          <a:ext cx="0" cy="0"/>
          <a:chOff x="0" y="0"/>
          <a:chExt cx="0" cy="0"/>
        </a:xfrm>
      </p:grpSpPr>
      <p:sp>
        <p:nvSpPr>
          <p:cNvPr id="2" name="Texte niveau 1…"/>
          <p:cNvSpPr txBox="1">
            <a:spLocks noGrp="1"/>
          </p:cNvSpPr>
          <p:nvPr>
            <p:ph type="body" idx="1"/>
          </p:nvPr>
        </p:nvSpPr>
        <p:spPr>
          <a:xfrm>
            <a:off x="2387600" y="1295400"/>
            <a:ext cx="19621500" cy="11125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buBlip>
                <a:blip r:embed="rId13"/>
              </a:buBlip>
            </a:lvl1pPr>
            <a:lvl2pPr>
              <a:buBlip>
                <a:blip r:embed="rId13"/>
              </a:buBlip>
            </a:lvl2pPr>
            <a:lvl3pPr>
              <a:buBlip>
                <a:blip r:embed="rId13"/>
              </a:buBlip>
            </a:lvl3pPr>
            <a:lvl4pPr>
              <a:buBlip>
                <a:blip r:embed="rId13"/>
              </a:buBlip>
            </a:lvl4pPr>
            <a:lvl5pPr>
              <a:buBlip>
                <a:blip r:embed="rId13"/>
              </a:buBlip>
            </a:lvl5pPr>
          </a:lstStyle>
          <a:p>
            <a:r>
              <a:t>Texte niveau 1</a:t>
            </a:r>
          </a:p>
          <a:p>
            <a:pPr lvl="1"/>
            <a:r>
              <a:t>Texte niveau 2</a:t>
            </a:r>
          </a:p>
          <a:p>
            <a:pPr lvl="2"/>
            <a:r>
              <a:t>Texte niveau 3</a:t>
            </a:r>
          </a:p>
          <a:p>
            <a:pPr lvl="3"/>
            <a:r>
              <a:t>Texte niveau 4</a:t>
            </a:r>
          </a:p>
          <a:p>
            <a:pPr lvl="4"/>
            <a:r>
              <a:t>Texte niveau 5</a:t>
            </a:r>
          </a:p>
        </p:txBody>
      </p:sp>
      <p:sp>
        <p:nvSpPr>
          <p:cNvPr id="3" name="Texte du titre"/>
          <p:cNvSpPr txBox="1">
            <a:spLocks noGrp="1"/>
          </p:cNvSpPr>
          <p:nvPr>
            <p:ph type="title"/>
          </p:nvPr>
        </p:nvSpPr>
        <p:spPr>
          <a:xfrm>
            <a:off x="2387600" y="1193800"/>
            <a:ext cx="19621500" cy="2324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Texte du titre</a:t>
            </a:r>
          </a:p>
        </p:txBody>
      </p:sp>
      <p:sp>
        <p:nvSpPr>
          <p:cNvPr id="4" name="Numéro de diapositive"/>
          <p:cNvSpPr txBox="1">
            <a:spLocks noGrp="1"/>
          </p:cNvSpPr>
          <p:nvPr>
            <p:ph type="sldNum" sz="quarter" idx="2"/>
          </p:nvPr>
        </p:nvSpPr>
        <p:spPr>
          <a:xfrm>
            <a:off x="11995150" y="13233400"/>
            <a:ext cx="419100" cy="508000"/>
          </a:xfrm>
          <a:prstGeom prst="rect">
            <a:avLst/>
          </a:prstGeom>
          <a:ln w="12700">
            <a:miter lim="400000"/>
          </a:ln>
        </p:spPr>
        <p:txBody>
          <a:bodyPr wrap="none" lIns="50800" tIns="50800" rIns="50800" bIns="50800" anchor="ctr">
            <a:spAutoFit/>
          </a:bodyPr>
          <a:lstStyle>
            <a:lvl1pPr>
              <a:defRPr sz="2400" b="1" i="0">
                <a:solidFill>
                  <a:srgbClr val="F3F1DF"/>
                </a:solidFill>
                <a:effectLst>
                  <a:outerShdw blurRad="25400" dist="12700" dir="16200000" rotWithShape="0">
                    <a:srgbClr val="000000">
                      <a:alpha val="80000"/>
                    </a:srgbClr>
                  </a:outerShdw>
                </a:effectLst>
                <a:latin typeface="Palatino"/>
                <a:ea typeface="Palatino"/>
                <a:cs typeface="Palatino"/>
                <a:sym typeface="Palatino"/>
              </a:defRPr>
            </a:lvl1pPr>
          </a:lstStyle>
          <a:p>
            <a:fld id="{86CB4B4D-7CA3-9044-876B-883B54F8677D}" type="slidenum">
              <a:t>‹N°›</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Lst>
  <p:transition spd="med"/>
  <p:txStyles>
    <p:titleStyle>
      <a:lvl1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1pPr>
      <a:lvl2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2pPr>
      <a:lvl3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3pPr>
      <a:lvl4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4pPr>
      <a:lvl5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5pPr>
      <a:lvl6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6pPr>
      <a:lvl7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7pPr>
      <a:lvl8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8pPr>
      <a:lvl9pPr marL="0" marR="0" indent="0" algn="ctr" defTabSz="825500" rtl="0" latinLnBrk="0">
        <a:lnSpc>
          <a:spcPct val="100000"/>
        </a:lnSpc>
        <a:spcBef>
          <a:spcPts val="0"/>
        </a:spcBef>
        <a:spcAft>
          <a:spcPts val="0"/>
        </a:spcAft>
        <a:buClrTx/>
        <a:buSzTx/>
        <a:buFontTx/>
        <a:buNone/>
        <a:tabLst/>
        <a:defRPr sz="13100" b="0" i="1" u="sng"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9pPr>
    </p:titleStyle>
    <p:bodyStyle>
      <a:lvl1pPr marL="6731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1pPr>
      <a:lvl2pPr marL="13462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2pPr>
      <a:lvl3pPr marL="20193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3pPr>
      <a:lvl4pPr marL="26924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4pPr>
      <a:lvl5pPr marL="33655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5pPr>
      <a:lvl6pPr marL="40386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6pPr>
      <a:lvl7pPr marL="47117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7pPr>
      <a:lvl8pPr marL="53848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8pPr>
      <a:lvl9pPr marL="6057900" marR="0" indent="-673100" algn="l" defTabSz="825500" rtl="0" latinLnBrk="0">
        <a:lnSpc>
          <a:spcPct val="120000"/>
        </a:lnSpc>
        <a:spcBef>
          <a:spcPts val="4500"/>
        </a:spcBef>
        <a:spcAft>
          <a:spcPts val="0"/>
        </a:spcAft>
        <a:buClrTx/>
        <a:buSzPct val="50000"/>
        <a:buFontTx/>
        <a:buBlip>
          <a:blip r:embed="rId13"/>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9pPr>
    </p:bodyStyle>
    <p:otherStyle>
      <a:lvl1pPr marL="0" marR="0" indent="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1pPr>
      <a:lvl2pPr marL="0" marR="0" indent="2286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2pPr>
      <a:lvl3pPr marL="0" marR="0" indent="4572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3pPr>
      <a:lvl4pPr marL="0" marR="0" indent="6858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4pPr>
      <a:lvl5pPr marL="0" marR="0" indent="9144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5pPr>
      <a:lvl6pPr marL="0" marR="0" indent="11430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6pPr>
      <a:lvl7pPr marL="0" marR="0" indent="13716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7pPr>
      <a:lvl8pPr marL="0" marR="0" indent="16002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8pPr>
      <a:lvl9pPr marL="0" marR="0" indent="18288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Gestion…"/>
          <p:cNvSpPr txBox="1">
            <a:spLocks noGrp="1"/>
          </p:cNvSpPr>
          <p:nvPr>
            <p:ph type="title"/>
          </p:nvPr>
        </p:nvSpPr>
        <p:spPr>
          <a:xfrm>
            <a:off x="3454400" y="1738141"/>
            <a:ext cx="17475201" cy="5297659"/>
          </a:xfrm>
          <a:prstGeom prst="rect">
            <a:avLst/>
          </a:prstGeom>
        </p:spPr>
        <p:txBody>
          <a:bodyPr>
            <a:normAutofit/>
          </a:bodyPr>
          <a:lstStyle/>
          <a:p>
            <a:pPr defTabSz="693419">
              <a:defRPr sz="9492">
                <a:effectLst>
                  <a:outerShdw blurRad="21336" dist="21336" dir="16200000" rotWithShape="0">
                    <a:srgbClr val="000000">
                      <a:alpha val="34000"/>
                    </a:srgbClr>
                  </a:outerShdw>
                </a:effectLst>
              </a:defRPr>
            </a:pPr>
            <a:r>
              <a:rPr sz="10000" dirty="0">
                <a:solidFill>
                  <a:schemeClr val="accent4">
                    <a:lumMod val="75000"/>
                  </a:schemeClr>
                </a:solidFill>
                <a:latin typeface="Algerian" panose="04020705040A02060702" pitchFamily="82" charset="0"/>
              </a:rPr>
              <a:t>Gestion </a:t>
            </a:r>
          </a:p>
          <a:p>
            <a:pPr defTabSz="693419">
              <a:defRPr sz="9492">
                <a:effectLst>
                  <a:outerShdw blurRad="21336" dist="21336" dir="16200000" rotWithShape="0">
                    <a:srgbClr val="000000">
                      <a:alpha val="34000"/>
                    </a:srgbClr>
                  </a:outerShdw>
                </a:effectLst>
              </a:defRPr>
            </a:pPr>
            <a:r>
              <a:rPr sz="10000" dirty="0">
                <a:solidFill>
                  <a:schemeClr val="accent4">
                    <a:lumMod val="75000"/>
                  </a:schemeClr>
                </a:solidFill>
                <a:latin typeface="Algerian" panose="04020705040A02060702" pitchFamily="82" charset="0"/>
              </a:rPr>
              <a:t>des tours </a:t>
            </a:r>
            <a:r>
              <a:rPr sz="10000" dirty="0" err="1">
                <a:solidFill>
                  <a:schemeClr val="accent4">
                    <a:lumMod val="75000"/>
                  </a:schemeClr>
                </a:solidFill>
                <a:latin typeface="Algerian" panose="04020705040A02060702" pitchFamily="82" charset="0"/>
              </a:rPr>
              <a:t>touristiques</a:t>
            </a:r>
            <a:r>
              <a:rPr sz="10000" dirty="0">
                <a:solidFill>
                  <a:schemeClr val="accent4">
                    <a:lumMod val="75000"/>
                  </a:schemeClr>
                </a:solidFill>
                <a:latin typeface="Algerian" panose="04020705040A02060702" pitchFamily="82" charset="0"/>
              </a:rPr>
              <a:t> </a:t>
            </a:r>
          </a:p>
          <a:p>
            <a:pPr defTabSz="693419">
              <a:defRPr sz="9492">
                <a:effectLst>
                  <a:outerShdw blurRad="21336" dist="21336" dir="16200000" rotWithShape="0">
                    <a:srgbClr val="000000">
                      <a:alpha val="34000"/>
                    </a:srgbClr>
                  </a:outerShdw>
                </a:effectLst>
              </a:defRPr>
            </a:pPr>
            <a:r>
              <a:rPr sz="10000" dirty="0" err="1">
                <a:solidFill>
                  <a:schemeClr val="accent4">
                    <a:lumMod val="75000"/>
                  </a:schemeClr>
                </a:solidFill>
                <a:latin typeface="Algerian" panose="04020705040A02060702" pitchFamily="82" charset="0"/>
              </a:rPr>
              <a:t>en</a:t>
            </a:r>
            <a:r>
              <a:rPr sz="10000" dirty="0">
                <a:solidFill>
                  <a:schemeClr val="accent4">
                    <a:lumMod val="75000"/>
                  </a:schemeClr>
                </a:solidFill>
                <a:latin typeface="Algerian" panose="04020705040A02060702" pitchFamily="82" charset="0"/>
              </a:rPr>
              <a:t> </a:t>
            </a:r>
            <a:r>
              <a:rPr sz="10000" dirty="0" err="1">
                <a:solidFill>
                  <a:schemeClr val="accent4">
                    <a:lumMod val="75000"/>
                  </a:schemeClr>
                </a:solidFill>
                <a:latin typeface="Algerian" panose="04020705040A02060702" pitchFamily="82" charset="0"/>
              </a:rPr>
              <a:t>Algérie</a:t>
            </a:r>
            <a:endParaRPr sz="10000" dirty="0">
              <a:solidFill>
                <a:schemeClr val="accent4">
                  <a:lumMod val="75000"/>
                </a:schemeClr>
              </a:solidFill>
              <a:latin typeface="Algerian" panose="04020705040A02060702" pitchFamily="82" charset="0"/>
            </a:endParaRPr>
          </a:p>
        </p:txBody>
      </p:sp>
      <p:sp>
        <p:nvSpPr>
          <p:cNvPr id="121" name="Realiser par :…"/>
          <p:cNvSpPr txBox="1">
            <a:spLocks noGrp="1"/>
          </p:cNvSpPr>
          <p:nvPr>
            <p:ph type="body" sz="quarter" idx="1"/>
          </p:nvPr>
        </p:nvSpPr>
        <p:spPr>
          <a:xfrm>
            <a:off x="3454400" y="8305800"/>
            <a:ext cx="17475200" cy="2331469"/>
          </a:xfrm>
          <a:prstGeom prst="rect">
            <a:avLst/>
          </a:prstGeom>
        </p:spPr>
        <p:txBody>
          <a:bodyPr>
            <a:normAutofit/>
          </a:bodyPr>
          <a:lstStyle/>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a:latin typeface="Algerian" panose="04020705040A02060702" pitchFamily="82" charset="0"/>
              </a:rPr>
              <a:t>Réalisée par :</a:t>
            </a:r>
          </a:p>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err="1">
                <a:latin typeface="Algerian" panose="04020705040A02060702" pitchFamily="82" charset="0"/>
              </a:rPr>
              <a:t>Bourek</a:t>
            </a:r>
            <a:r>
              <a:rPr lang="fr-FR" sz="3000" dirty="0">
                <a:latin typeface="Algerian" panose="04020705040A02060702" pitchFamily="82" charset="0"/>
              </a:rPr>
              <a:t> Mohammed El Amine </a:t>
            </a:r>
          </a:p>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err="1">
                <a:latin typeface="Algerian" panose="04020705040A02060702" pitchFamily="82" charset="0"/>
              </a:rPr>
              <a:t>Bouchaour</a:t>
            </a:r>
            <a:r>
              <a:rPr lang="fr-FR" sz="3000" dirty="0">
                <a:latin typeface="Algerian" panose="04020705040A02060702" pitchFamily="82" charset="0"/>
              </a:rPr>
              <a:t> Mohammed Amine</a:t>
            </a:r>
          </a:p>
          <a:p>
            <a:pPr defTabSz="330200">
              <a:defRPr sz="2520" i="0">
                <a:solidFill>
                  <a:schemeClr val="accent3">
                    <a:hueOff val="-73482"/>
                    <a:satOff val="26008"/>
                    <a:lumOff val="8653"/>
                  </a:schemeClr>
                </a:solidFill>
                <a:effectLst>
                  <a:outerShdw blurRad="10160" dist="5080" dir="16200000" rotWithShape="0">
                    <a:srgbClr val="000000">
                      <a:alpha val="48000"/>
                    </a:srgbClr>
                  </a:outerShdw>
                </a:effectLst>
                <a:latin typeface="+mj-lt"/>
                <a:ea typeface="+mj-ea"/>
                <a:cs typeface="+mj-cs"/>
                <a:sym typeface="Academy Engraved LET Plain:1.0"/>
              </a:defRPr>
            </a:pPr>
            <a:r>
              <a:rPr lang="fr-FR" sz="3000" dirty="0" err="1">
                <a:latin typeface="Algerian" panose="04020705040A02060702" pitchFamily="82" charset="0"/>
              </a:rPr>
              <a:t>Bouguern</a:t>
            </a:r>
            <a:r>
              <a:rPr lang="fr-FR" sz="3000" dirty="0">
                <a:latin typeface="Algerian" panose="04020705040A02060702" pitchFamily="82" charset="0"/>
              </a:rPr>
              <a:t> </a:t>
            </a:r>
            <a:r>
              <a:rPr lang="fr-FR" sz="3000" dirty="0" err="1">
                <a:latin typeface="Algerian" panose="04020705040A02060702" pitchFamily="82" charset="0"/>
              </a:rPr>
              <a:t>Diaa</a:t>
            </a:r>
            <a:r>
              <a:rPr lang="fr-FR" sz="3000" dirty="0">
                <a:latin typeface="Algerian" panose="04020705040A02060702" pitchFamily="82" charset="0"/>
              </a:rPr>
              <a:t> Seif Eddine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Administrateur"/>
          <p:cNvSpPr txBox="1">
            <a:spLocks noGrp="1"/>
          </p:cNvSpPr>
          <p:nvPr>
            <p:ph type="title"/>
          </p:nvPr>
        </p:nvSpPr>
        <p:spPr>
          <a:prstGeom prst="rect">
            <a:avLst/>
          </a:prstGeom>
        </p:spPr>
        <p:txBody>
          <a:bodyPr>
            <a:normAutofit/>
          </a:bodyPr>
          <a:lstStyle>
            <a:lvl1pPr>
              <a:defRPr b="1">
                <a:latin typeface="Times New Roman"/>
                <a:ea typeface="Times New Roman"/>
                <a:cs typeface="Times New Roman"/>
                <a:sym typeface="Times New Roman"/>
              </a:defRPr>
            </a:lvl1pPr>
          </a:lstStyle>
          <a:p>
            <a:pPr>
              <a:defRPr b="0">
                <a:latin typeface="+mn-lt"/>
                <a:ea typeface="+mn-ea"/>
                <a:cs typeface="+mn-cs"/>
                <a:sym typeface="Hoefler Text"/>
              </a:defRPr>
            </a:pPr>
            <a:r>
              <a:rPr sz="12000" b="1" dirty="0" err="1">
                <a:solidFill>
                  <a:schemeClr val="accent4">
                    <a:lumMod val="75000"/>
                  </a:schemeClr>
                </a:solidFill>
                <a:latin typeface="Algerian" panose="04020705040A02060702" pitchFamily="82" charset="0"/>
                <a:sym typeface="Times New Roman"/>
              </a:rPr>
              <a:t>Administrateur</a:t>
            </a:r>
            <a:endParaRPr sz="12000" b="1" dirty="0">
              <a:solidFill>
                <a:schemeClr val="accent4">
                  <a:lumMod val="75000"/>
                </a:schemeClr>
              </a:solidFill>
              <a:latin typeface="Algerian" panose="04020705040A02060702" pitchFamily="82" charset="0"/>
              <a:sym typeface="Times New Roman"/>
            </a:endParaRPr>
          </a:p>
        </p:txBody>
      </p:sp>
      <p:sp>
        <p:nvSpPr>
          <p:cNvPr id="142" name="-L'administrateur du site doit pouvoir voir une liste de toutes les réservations enregistrées, avec des informations telles que le nom du client, la date de la réservation, le pack réservé.…"/>
          <p:cNvSpPr txBox="1">
            <a:spLocks noGrp="1"/>
          </p:cNvSpPr>
          <p:nvPr>
            <p:ph type="body" idx="1"/>
          </p:nvPr>
        </p:nvSpPr>
        <p:spPr>
          <a:prstGeom prst="rect">
            <a:avLst/>
          </a:prstGeom>
        </p:spPr>
        <p:txBody>
          <a:bodyPr>
            <a:normAutofit/>
          </a:bodyPr>
          <a:lstStyle/>
          <a:p>
            <a:pPr marL="0" indent="0" defTabSz="404495">
              <a:spcBef>
                <a:spcPts val="2200"/>
              </a:spcBef>
              <a:buSzTx/>
              <a:buNone/>
              <a:defRPr sz="4802">
                <a:effectLst>
                  <a:outerShdw blurRad="12446" dist="6223"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 site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pouvoir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une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liste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enregistrées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avec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le nom du client, la date de la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réservation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pack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réservé</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404495">
              <a:spcBef>
                <a:spcPts val="2200"/>
              </a:spcBef>
              <a:buSzTx/>
              <a:buNone/>
              <a:defRPr sz="4802">
                <a:effectLst>
                  <a:outerShdw blurRad="12446" dist="6223"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gérer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demandes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recrutement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consulter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CV.</a:t>
            </a:r>
          </a:p>
          <a:p>
            <a:pPr marL="0" indent="0" defTabSz="404495">
              <a:spcBef>
                <a:spcPts val="2200"/>
              </a:spcBef>
              <a:buSzTx/>
              <a:buNone/>
              <a:defRPr sz="4802">
                <a:effectLst>
                  <a:outerShdw blurRad="12446" dist="6223"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gérer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commentaires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utilisateurs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sur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les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Guide"/>
          <p:cNvSpPr txBox="1">
            <a:spLocks noGrp="1"/>
          </p:cNvSpPr>
          <p:nvPr>
            <p:ph type="title"/>
          </p:nvPr>
        </p:nvSpPr>
        <p:spPr>
          <a:prstGeom prst="rect">
            <a:avLst/>
          </a:prstGeom>
        </p:spPr>
        <p:txBody>
          <a:bodyPr>
            <a:normAutofit/>
          </a:bodyPr>
          <a:lstStyle/>
          <a:p>
            <a:r>
              <a:rPr sz="12000" dirty="0">
                <a:solidFill>
                  <a:schemeClr val="accent4">
                    <a:lumMod val="75000"/>
                  </a:schemeClr>
                </a:solidFill>
                <a:latin typeface="Algerian" panose="04020705040A02060702" pitchFamily="82" charset="0"/>
              </a:rPr>
              <a:t>Guide</a:t>
            </a:r>
          </a:p>
        </p:txBody>
      </p:sp>
      <p:sp>
        <p:nvSpPr>
          <p:cNvPr id="145" name="-Le guide doit connecter au profil sur le site.…"/>
          <p:cNvSpPr txBox="1">
            <a:spLocks noGrp="1"/>
          </p:cNvSpPr>
          <p:nvPr>
            <p:ph type="body" idx="1"/>
          </p:nvPr>
        </p:nvSpPr>
        <p:spPr>
          <a:prstGeom prst="rect">
            <a:avLst/>
          </a:prstGeom>
        </p:spPr>
        <p:txBody>
          <a:bodyPr>
            <a:normAutofit/>
          </a:bodyPr>
          <a:lstStyle/>
          <a:p>
            <a:pPr marL="0" indent="0">
              <a:spcBef>
                <a:spcPts val="4500"/>
              </a:spcBef>
              <a:buSzTx/>
              <a:buNone/>
              <a:defRPr sz="5800"/>
            </a:pPr>
            <a:r>
              <a:rPr sz="37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Le guide doit connecter</a:t>
            </a:r>
            <a:r>
              <a:rPr sz="37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au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profil</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sur le site.</a:t>
            </a:r>
          </a:p>
          <a:p>
            <a:pPr marL="0" indent="0">
              <a:spcBef>
                <a:spcPts val="4500"/>
              </a:spcBef>
              <a:buSzTx/>
              <a:buNone/>
              <a:defRPr sz="5800"/>
            </a:pPr>
            <a:r>
              <a:rPr sz="37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Le guide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planifier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sorties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ajouter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détails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le point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rendez-vous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la durée et </a:t>
            </a:r>
            <a:r>
              <a:rPr lang="fr-F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activités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incluses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a:spcBef>
                <a:spcPts val="4500"/>
              </a:spcBef>
              <a:buSzTx/>
              <a:buNone/>
              <a:defRPr sz="5800"/>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-Le guide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recevoir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commentaires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utilisateurs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Admin de l’hébergement :…"/>
          <p:cNvSpPr txBox="1">
            <a:spLocks noGrp="1"/>
          </p:cNvSpPr>
          <p:nvPr>
            <p:ph type="body" idx="1"/>
          </p:nvPr>
        </p:nvSpPr>
        <p:spPr>
          <a:prstGeom prst="rect">
            <a:avLst/>
          </a:prstGeom>
        </p:spPr>
        <p:txBody>
          <a:bodyPr/>
          <a:lstStyle/>
          <a:p>
            <a:pPr marL="0" indent="0" defTabSz="718184">
              <a:lnSpc>
                <a:spcPct val="100000"/>
              </a:lnSpc>
              <a:spcBef>
                <a:spcPts val="0"/>
              </a:spcBef>
              <a:buSzTx/>
              <a:buNone/>
              <a:defRPr sz="4089" u="sng">
                <a:solidFill>
                  <a:srgbClr val="BCB08F"/>
                </a:solidFill>
                <a:effectLst>
                  <a:outerShdw blurRad="11049" dist="11049" dir="16200000" rotWithShape="0">
                    <a:srgbClr val="000000">
                      <a:alpha val="50000"/>
                    </a:srgbClr>
                  </a:outerShdw>
                </a:effectLst>
              </a:defRPr>
            </a:pPr>
            <a:r>
              <a:rPr sz="4000" b="1" dirty="0">
                <a:solidFill>
                  <a:schemeClr val="accent4">
                    <a:lumMod val="75000"/>
                  </a:schemeClr>
                </a:solidFill>
                <a:latin typeface="Algerian" panose="04020705040A02060702" pitchFamily="82" charset="0"/>
                <a:ea typeface="Times New Roman"/>
                <a:cs typeface="Times New Roman"/>
                <a:sym typeface="Times New Roman"/>
              </a:rPr>
              <a:t>Admin de </a:t>
            </a:r>
            <a:r>
              <a:rPr sz="4000" b="1" dirty="0" err="1">
                <a:solidFill>
                  <a:schemeClr val="accent4">
                    <a:lumMod val="75000"/>
                  </a:schemeClr>
                </a:solidFill>
                <a:latin typeface="Algerian" panose="04020705040A02060702" pitchFamily="82" charset="0"/>
                <a:ea typeface="Times New Roman"/>
                <a:cs typeface="Times New Roman"/>
                <a:sym typeface="Times New Roman"/>
              </a:rPr>
              <a:t>l’hébergement</a:t>
            </a:r>
            <a:r>
              <a:rPr sz="4000" dirty="0">
                <a:solidFill>
                  <a:schemeClr val="accent4">
                    <a:lumMod val="75000"/>
                  </a:schemeClr>
                </a:solidFill>
                <a:latin typeface="Algerian" panose="04020705040A02060702" pitchFamily="82" charset="0"/>
                <a:ea typeface="Times New Roman"/>
                <a:cs typeface="Times New Roman"/>
                <a:sym typeface="Times New Roman"/>
              </a:rPr>
              <a:t> :</a:t>
            </a:r>
          </a:p>
          <a:p>
            <a:pPr marL="0" indent="0" defTabSz="718184">
              <a:spcBef>
                <a:spcPts val="3900"/>
              </a:spcBef>
              <a:buSzTx/>
              <a:buNone/>
              <a:defRPr sz="5046">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uthentification</a:t>
            </a:r>
            <a:endParaRPr sz="3200" dirty="0">
              <a:solidFill>
                <a:schemeClr val="bg1">
                  <a:lumMod val="65000"/>
                  <a:lumOff val="35000"/>
                  <a:alpha val="80000"/>
                </a:schemeClr>
              </a:solidFill>
              <a:latin typeface="Andalus" panose="02020603050405020304" pitchFamily="18" charset="-78"/>
              <a:cs typeface="Andalus" panose="02020603050405020304" pitchFamily="18" charset="-78"/>
            </a:endParaRPr>
          </a:p>
          <a:p>
            <a:pPr marL="0" indent="0" defTabSz="718184">
              <a:spcBef>
                <a:spcPts val="3900"/>
              </a:spcBef>
              <a:buSzTx/>
              <a:buNone/>
              <a:defRPr sz="2697">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eut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gérer</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réservations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et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informations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de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l’hébergement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Hotels,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Résidences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p>
          <a:p>
            <a:pPr marL="0" indent="0" defTabSz="718184">
              <a:spcBef>
                <a:spcPts val="3900"/>
              </a:spcBef>
              <a:buSzTx/>
              <a:buNone/>
              <a:defRPr sz="2697">
                <a:effectLst>
                  <a:outerShdw blurRad="22098" dist="11049" dir="5400000" rotWithShape="0">
                    <a:srgbClr val="FFFFFF"/>
                  </a:outerShdw>
                </a:effectLst>
              </a:defRPr>
            </a:pPr>
            <a:endParaRPr dirty="0">
              <a:latin typeface="Times New Roman"/>
              <a:ea typeface="Times New Roman"/>
              <a:cs typeface="Times New Roman"/>
              <a:sym typeface="Times New Roman"/>
            </a:endParaRPr>
          </a:p>
          <a:p>
            <a:pPr marL="0" indent="0" defTabSz="718184">
              <a:lnSpc>
                <a:spcPct val="100000"/>
              </a:lnSpc>
              <a:spcBef>
                <a:spcPts val="0"/>
              </a:spcBef>
              <a:buSzTx/>
              <a:buNone/>
              <a:defRPr sz="4437" u="sng">
                <a:solidFill>
                  <a:srgbClr val="BCB08F"/>
                </a:solidFill>
                <a:effectLst>
                  <a:outerShdw blurRad="11049" dist="11049" dir="16200000" rotWithShape="0">
                    <a:srgbClr val="000000">
                      <a:alpha val="50000"/>
                    </a:srgbClr>
                  </a:outerShdw>
                </a:effectLst>
              </a:defRPr>
            </a:pPr>
            <a:r>
              <a:rPr sz="4000" b="1" dirty="0">
                <a:solidFill>
                  <a:schemeClr val="accent4">
                    <a:lumMod val="75000"/>
                  </a:schemeClr>
                </a:solidFill>
                <a:latin typeface="Algerian" panose="04020705040A02060702" pitchFamily="82" charset="0"/>
                <a:ea typeface="Times New Roman"/>
                <a:cs typeface="Times New Roman"/>
                <a:sym typeface="Times New Roman"/>
              </a:rPr>
              <a:t>Admin de Transport :</a:t>
            </a:r>
          </a:p>
          <a:p>
            <a:pPr marL="0" indent="0" defTabSz="718184">
              <a:spcBef>
                <a:spcPts val="3900"/>
              </a:spcBef>
              <a:buSzTx/>
              <a:buNone/>
              <a:defRPr sz="5046">
                <a:effectLst>
                  <a:outerShdw blurRad="22098" dist="11049" dir="5400000" rotWithShape="0">
                    <a:srgbClr val="FFFFFF"/>
                  </a:outerShdw>
                </a:effectLst>
              </a:defRPr>
            </a:pPr>
            <a:r>
              <a:rPr sz="32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b="1"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uthentification</a:t>
            </a:r>
            <a:endParaRPr sz="3200" dirty="0">
              <a:solidFill>
                <a:schemeClr val="bg1">
                  <a:lumMod val="65000"/>
                  <a:lumOff val="35000"/>
                  <a:alpha val="80000"/>
                </a:schemeClr>
              </a:solidFill>
              <a:latin typeface="Andalus" panose="02020603050405020304" pitchFamily="18" charset="-78"/>
              <a:cs typeface="Andalus" panose="02020603050405020304" pitchFamily="18" charset="-78"/>
            </a:endParaRPr>
          </a:p>
          <a:p>
            <a:pPr marL="0" indent="0" defTabSz="718184">
              <a:spcBef>
                <a:spcPts val="3900"/>
              </a:spcBef>
              <a:buSzTx/>
              <a:buNone/>
              <a:defRPr sz="2697">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eut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gérer</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réservations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et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informations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de Transport (les avions, les bus …)</a:t>
            </a:r>
          </a:p>
          <a:p>
            <a:pPr marL="0" indent="0" defTabSz="718184">
              <a:spcBef>
                <a:spcPts val="3900"/>
              </a:spcBef>
              <a:buSzTx/>
              <a:buNone/>
              <a:defRPr sz="2697">
                <a:effectLst>
                  <a:outerShdw blurRad="22098" dist="11049" dir="5400000" rotWithShape="0">
                    <a:srgbClr val="FFFFFF"/>
                  </a:outerShdw>
                </a:effectLst>
              </a:defRPr>
            </a:pPr>
            <a:endParaRPr dirty="0">
              <a:solidFill>
                <a:schemeClr val="accent4">
                  <a:lumMod val="75000"/>
                </a:schemeClr>
              </a:solidFill>
              <a:latin typeface="Times New Roman"/>
              <a:ea typeface="Times New Roman"/>
              <a:cs typeface="Times New Roman"/>
              <a:sym typeface="Times New Roman"/>
            </a:endParaRPr>
          </a:p>
          <a:p>
            <a:pPr marL="0" indent="0" defTabSz="718184">
              <a:lnSpc>
                <a:spcPct val="100000"/>
              </a:lnSpc>
              <a:spcBef>
                <a:spcPts val="0"/>
              </a:spcBef>
              <a:buSzTx/>
              <a:buNone/>
              <a:defRPr sz="4089" u="sng">
                <a:solidFill>
                  <a:srgbClr val="BCB08F"/>
                </a:solidFill>
                <a:effectLst>
                  <a:outerShdw blurRad="11049" dist="11049" dir="16200000" rotWithShape="0">
                    <a:srgbClr val="000000">
                      <a:alpha val="50000"/>
                    </a:srgbClr>
                  </a:outerShdw>
                </a:effectLst>
              </a:defRPr>
            </a:pPr>
            <a:r>
              <a:rPr sz="4000" b="1" dirty="0">
                <a:solidFill>
                  <a:schemeClr val="accent4">
                    <a:lumMod val="75000"/>
                  </a:schemeClr>
                </a:solidFill>
                <a:latin typeface="Algerian" panose="04020705040A02060702" pitchFamily="82" charset="0"/>
                <a:ea typeface="Times New Roman"/>
                <a:cs typeface="Times New Roman"/>
                <a:sym typeface="Times New Roman"/>
              </a:rPr>
              <a:t>Admin de Restauration</a:t>
            </a:r>
          </a:p>
          <a:p>
            <a:pPr marL="0" indent="0" defTabSz="718184">
              <a:spcBef>
                <a:spcPts val="3900"/>
              </a:spcBef>
              <a:buSzTx/>
              <a:buNone/>
              <a:defRPr sz="5046">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cs typeface="Andalus" panose="02020603050405020304" pitchFamily="18" charset="-78"/>
              </a:rPr>
              <a:t>  </a:t>
            </a:r>
            <a:r>
              <a:rPr lang="fr-FR" sz="32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uthentification</a:t>
            </a:r>
            <a:endParaRPr sz="3200" dirty="0">
              <a:solidFill>
                <a:schemeClr val="bg1">
                  <a:lumMod val="65000"/>
                  <a:lumOff val="35000"/>
                  <a:alpha val="80000"/>
                </a:schemeClr>
              </a:solidFill>
              <a:latin typeface="Andalus" panose="02020603050405020304" pitchFamily="18" charset="-78"/>
              <a:cs typeface="Andalus" panose="02020603050405020304" pitchFamily="18" charset="-78"/>
            </a:endParaRPr>
          </a:p>
          <a:p>
            <a:pPr marL="0" indent="0" defTabSz="718184">
              <a:spcBef>
                <a:spcPts val="3900"/>
              </a:spcBef>
              <a:buSzTx/>
              <a:buNone/>
              <a:defRPr sz="2697">
                <a:effectLst>
                  <a:outerShdw blurRad="22098" dist="11049" dir="5400000" rotWithShape="0">
                    <a:srgbClr val="FFFFFF"/>
                  </a:outerShdw>
                </a:effectLst>
              </a:defRPr>
            </a:pPr>
            <a:r>
              <a:rPr sz="32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a:t>
            </a:r>
            <a:r>
              <a:rPr lang="fr-F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eut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gérer</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réservations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et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informations</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des restaurants qui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peuvent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inclut</a:t>
            </a:r>
            <a:r>
              <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 dans les </a:t>
            </a:r>
            <a:r>
              <a:rPr sz="3200" dirty="0" err="1">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rPr>
              <a:t>visités</a:t>
            </a:r>
            <a:endParaRPr sz="3200" dirty="0">
              <a:solidFill>
                <a:schemeClr val="bg1">
                  <a:lumMod val="65000"/>
                  <a:lumOff val="35000"/>
                  <a:alpha val="80000"/>
                </a:schemeClr>
              </a:solidFill>
              <a:latin typeface="Andalus" panose="02020603050405020304" pitchFamily="18" charset="-78"/>
              <a:ea typeface="Times New Roman"/>
              <a:cs typeface="Andalus" panose="02020603050405020304" pitchFamily="18" charset="-78"/>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Modifier : 2 clics"/>
          <p:cNvSpPr txBox="1">
            <a:spLocks noGrp="1"/>
          </p:cNvSpPr>
          <p:nvPr>
            <p:ph type="title"/>
          </p:nvPr>
        </p:nvSpPr>
        <p:spPr>
          <a:prstGeom prst="rect">
            <a:avLst/>
          </a:prstGeom>
        </p:spPr>
        <p:txBody>
          <a:bodyPr>
            <a:noAutofit/>
          </a:bodyPr>
          <a:lstStyle/>
          <a:p>
            <a:r>
              <a:rPr lang="fr-FR" sz="10000" dirty="0">
                <a:solidFill>
                  <a:schemeClr val="accent4">
                    <a:lumMod val="75000"/>
                  </a:schemeClr>
                </a:solidFill>
                <a:latin typeface="Algerian" panose="04020705040A02060702" pitchFamily="82" charset="0"/>
              </a:rPr>
              <a:t>Exigences </a:t>
            </a:r>
            <a:br>
              <a:rPr lang="fr-FR" sz="10000" dirty="0">
                <a:solidFill>
                  <a:schemeClr val="accent4">
                    <a:lumMod val="75000"/>
                  </a:schemeClr>
                </a:solidFill>
                <a:latin typeface="Algerian" panose="04020705040A02060702" pitchFamily="82" charset="0"/>
              </a:rPr>
            </a:br>
            <a:r>
              <a:rPr lang="fr-FR" sz="10000" dirty="0">
                <a:solidFill>
                  <a:schemeClr val="accent4">
                    <a:lumMod val="75000"/>
                  </a:schemeClr>
                </a:solidFill>
                <a:latin typeface="Algerian" panose="04020705040A02060702" pitchFamily="82" charset="0"/>
              </a:rPr>
              <a:t>Non-fonctionnelles</a:t>
            </a:r>
            <a:endParaRPr sz="10000" dirty="0"/>
          </a:p>
        </p:txBody>
      </p:sp>
      <p:sp>
        <p:nvSpPr>
          <p:cNvPr id="150" name="Modifier : 2 clics"/>
          <p:cNvSpPr txBox="1">
            <a:spLocks noGrp="1"/>
          </p:cNvSpPr>
          <p:nvPr>
            <p:ph type="body" idx="1"/>
          </p:nvPr>
        </p:nvSpPr>
        <p:spPr>
          <a:xfrm>
            <a:off x="2387600" y="5231218"/>
            <a:ext cx="19621500" cy="6998881"/>
          </a:xfrm>
          <a:prstGeom prst="rect">
            <a:avLst/>
          </a:prstGeom>
        </p:spPr>
        <p:txBody>
          <a:bodyPr>
            <a:normAutofit fontScale="92500"/>
          </a:bodyPr>
          <a:lstStyle/>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site web doit être capable de gérer un grand nombre d'utilisateurs, sans panne et avec une réponse rapide aux demandes.</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site web doit être facile à utiliser pour les utilisateurs, avec une interface bien organisée.</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Tous les informations et les comptes sont biens sécurisés dans le site.</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site web doit être fiable et fonctionner à tous moment.</a:t>
            </a:r>
          </a:p>
          <a:p>
            <a:pPr marL="0" indent="0">
              <a:buNone/>
            </a:pPr>
            <a:r>
              <a:rPr lang="fr-FR" sz="4300" dirty="0">
                <a:solidFill>
                  <a:schemeClr val="bg1">
                    <a:lumMod val="65000"/>
                    <a:lumOff val="35000"/>
                    <a:alpha val="80000"/>
                  </a:schemeClr>
                </a:solidFill>
                <a:latin typeface="Andalus" panose="02020603050405020304" pitchFamily="18" charset="-78"/>
                <a:cs typeface="Andalus" panose="02020603050405020304" pitchFamily="18" charset="-78"/>
              </a:rPr>
              <a:t>- Le système doit être facilement modifiable et maintenable.</a:t>
            </a:r>
          </a:p>
          <a:p>
            <a:pPr marL="0" indent="0">
              <a:buNone/>
            </a:pPr>
            <a:endParaRPr dirty="0"/>
          </a:p>
        </p:txBody>
      </p:sp>
      <p:sp>
        <p:nvSpPr>
          <p:cNvPr id="2" name="Rectangle 1">
            <a:extLst>
              <a:ext uri="{FF2B5EF4-FFF2-40B4-BE49-F238E27FC236}">
                <a16:creationId xmlns:a16="http://schemas.microsoft.com/office/drawing/2014/main" id="{07FE9543-168A-47F3-8C76-37278301F181}"/>
              </a:ext>
            </a:extLst>
          </p:cNvPr>
          <p:cNvSpPr>
            <a:spLocks noChangeArrowheads="1"/>
          </p:cNvSpPr>
          <p:nvPr/>
        </p:nvSpPr>
        <p:spPr bwMode="auto">
          <a:xfrm>
            <a:off x="0" y="0"/>
            <a:ext cx="2438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fonctionner a tous moment.</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être modifiable et maintenable.</a:t>
            </a:r>
            <a:r>
              <a:rPr kumimoji="0" lang="fr-FR" altLang="fr-FR" sz="1800" b="0" i="0" u="none" strike="noStrike" cap="none" normalizeH="0" baseline="0">
                <a:ln>
                  <a:noFill/>
                </a:ln>
                <a:solidFill>
                  <a:schemeClr val="tx1"/>
                </a:solidFill>
                <a:effectLst/>
                <a:latin typeface="Arial" panose="020B0604020202020204" pitchFamily="34" charset="0"/>
              </a:rPr>
              <a:t> </a:t>
            </a:r>
          </a:p>
        </p:txBody>
      </p:sp>
      <p:sp>
        <p:nvSpPr>
          <p:cNvPr id="3" name="Rectangle 2">
            <a:extLst>
              <a:ext uri="{FF2B5EF4-FFF2-40B4-BE49-F238E27FC236}">
                <a16:creationId xmlns:a16="http://schemas.microsoft.com/office/drawing/2014/main" id="{62E5A6FD-9EC2-46D8-81AF-AB58684E5D2A}"/>
              </a:ext>
            </a:extLst>
          </p:cNvPr>
          <p:cNvSpPr>
            <a:spLocks noChangeArrowheads="1"/>
          </p:cNvSpPr>
          <p:nvPr/>
        </p:nvSpPr>
        <p:spPr bwMode="auto">
          <a:xfrm>
            <a:off x="152400" y="152400"/>
            <a:ext cx="2438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fonctionner a tous moment.</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être modifiable et maintenable.</a:t>
            </a:r>
            <a:r>
              <a:rPr kumimoji="0" lang="fr-FR" altLang="fr-FR" sz="1800" b="0" i="0" u="none" strike="noStrike" cap="none" normalizeH="0" baseline="0">
                <a:ln>
                  <a:noFill/>
                </a:ln>
                <a:solidFill>
                  <a:schemeClr val="tx1"/>
                </a:solidFill>
                <a:effectLst/>
                <a:latin typeface="Arial" panose="020B0604020202020204" pitchFamily="34" charset="0"/>
              </a:rPr>
              <a:t> </a:t>
            </a:r>
          </a:p>
        </p:txBody>
      </p:sp>
      <p:sp>
        <p:nvSpPr>
          <p:cNvPr id="4" name="Rectangle 3">
            <a:extLst>
              <a:ext uri="{FF2B5EF4-FFF2-40B4-BE49-F238E27FC236}">
                <a16:creationId xmlns:a16="http://schemas.microsoft.com/office/drawing/2014/main" id="{42DD0162-E663-49BC-A6A7-FAFADAD6EC7A}"/>
              </a:ext>
            </a:extLst>
          </p:cNvPr>
          <p:cNvSpPr>
            <a:spLocks noChangeArrowheads="1"/>
          </p:cNvSpPr>
          <p:nvPr/>
        </p:nvSpPr>
        <p:spPr bwMode="auto">
          <a:xfrm>
            <a:off x="304800" y="304800"/>
            <a:ext cx="2438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fonctionner a tous moment.</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0" i="1" u="none" strike="noStrike" cap="none" normalizeH="0" baseline="0">
                <a:ln>
                  <a:noFill/>
                </a:ln>
                <a:solidFill>
                  <a:schemeClr val="tx1"/>
                </a:solidFill>
                <a:effectLst/>
                <a:latin typeface="Arial" panose="020B0604020202020204" pitchFamily="34" charset="0"/>
              </a:rPr>
              <a:t>Le site doit être modifiable et maintenable.</a:t>
            </a:r>
            <a:r>
              <a:rPr kumimoji="0" lang="fr-FR" altLang="fr-FR" sz="1800" b="0" i="0" u="none" strike="noStrike" cap="none" normalizeH="0" baseline="0">
                <a:ln>
                  <a:noFill/>
                </a:ln>
                <a:solidFill>
                  <a:schemeClr val="tx1"/>
                </a:solidFill>
                <a:effectLst/>
                <a:latin typeface="Arial" panose="020B0604020202020204" pitchFamily="34" charset="0"/>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Les diagrammes…"/>
          <p:cNvSpPr txBox="1">
            <a:spLocks noGrp="1"/>
          </p:cNvSpPr>
          <p:nvPr>
            <p:ph type="title"/>
          </p:nvPr>
        </p:nvSpPr>
        <p:spPr>
          <a:prstGeom prst="rect">
            <a:avLst/>
          </a:prstGeom>
        </p:spPr>
        <p:txBody>
          <a:bodyPr>
            <a:noAutofit/>
          </a:bodyPr>
          <a:lstStyle/>
          <a:p>
            <a:pPr defTabSz="619125">
              <a:defRPr sz="9825">
                <a:effectLst>
                  <a:outerShdw blurRad="9525" dist="9525" dir="16200000" rotWithShape="0">
                    <a:srgbClr val="000000">
                      <a:alpha val="50000"/>
                    </a:srgbClr>
                  </a:outerShdw>
                </a:effectLst>
              </a:defRPr>
            </a:pPr>
            <a:r>
              <a:rPr sz="12000" dirty="0">
                <a:solidFill>
                  <a:schemeClr val="accent4">
                    <a:lumMod val="75000"/>
                  </a:schemeClr>
                </a:solidFill>
                <a:latin typeface="Algerian" panose="04020705040A02060702" pitchFamily="82" charset="0"/>
              </a:rPr>
              <a:t>Les </a:t>
            </a:r>
            <a:r>
              <a:rPr sz="12000" dirty="0" err="1">
                <a:solidFill>
                  <a:schemeClr val="accent4">
                    <a:lumMod val="75000"/>
                  </a:schemeClr>
                </a:solidFill>
                <a:latin typeface="Algerian" panose="04020705040A02060702" pitchFamily="82" charset="0"/>
              </a:rPr>
              <a:t>diagrammes</a:t>
            </a:r>
            <a:endParaRPr sz="12000" dirty="0">
              <a:solidFill>
                <a:schemeClr val="accent4">
                  <a:lumMod val="75000"/>
                </a:schemeClr>
              </a:solidFill>
              <a:latin typeface="Algerian" panose="04020705040A02060702" pitchFamily="82" charset="0"/>
            </a:endParaRPr>
          </a:p>
          <a:p>
            <a:pPr defTabSz="619125">
              <a:defRPr sz="9825">
                <a:effectLst>
                  <a:outerShdw blurRad="9525" dist="9525" dir="16200000" rotWithShape="0">
                    <a:srgbClr val="000000">
                      <a:alpha val="50000"/>
                    </a:srgbClr>
                  </a:outerShdw>
                </a:effectLst>
              </a:defRPr>
            </a:pPr>
            <a:r>
              <a:rPr sz="12000" dirty="0">
                <a:solidFill>
                  <a:schemeClr val="accent4">
                    <a:lumMod val="75000"/>
                  </a:schemeClr>
                </a:solidFill>
                <a:latin typeface="Algerian" panose="04020705040A02060702" pitchFamily="82" charset="0"/>
              </a:rPr>
              <a:t>Des </a:t>
            </a:r>
            <a:r>
              <a:rPr sz="12000" dirty="0" err="1">
                <a:solidFill>
                  <a:schemeClr val="accent4">
                    <a:lumMod val="75000"/>
                  </a:schemeClr>
                </a:solidFill>
                <a:latin typeface="Algerian" panose="04020705040A02060702" pitchFamily="82" charset="0"/>
              </a:rPr>
              <a:t>cas</a:t>
            </a:r>
            <a:r>
              <a:rPr sz="12000" dirty="0">
                <a:solidFill>
                  <a:schemeClr val="accent4">
                    <a:lumMod val="75000"/>
                  </a:schemeClr>
                </a:solidFill>
                <a:latin typeface="Algerian" panose="04020705040A02060702" pitchFamily="82" charset="0"/>
              </a:rPr>
              <a:t> </a:t>
            </a:r>
            <a:r>
              <a:rPr sz="12000" dirty="0" err="1">
                <a:solidFill>
                  <a:schemeClr val="accent4">
                    <a:lumMod val="75000"/>
                  </a:schemeClr>
                </a:solidFill>
                <a:latin typeface="Algerian" panose="04020705040A02060702" pitchFamily="82" charset="0"/>
              </a:rPr>
              <a:t>d’utilisation</a:t>
            </a:r>
            <a:endParaRPr sz="12000" dirty="0">
              <a:solidFill>
                <a:schemeClr val="accent4">
                  <a:lumMod val="75000"/>
                </a:schemeClr>
              </a:solidFill>
              <a:latin typeface="Algerian" panose="04020705040A02060702" pitchFamily="82"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DCU_Utilisateur.png" descr="DCU_Utilisateur.png"/>
          <p:cNvPicPr>
            <a:picLocks noGrp="1"/>
          </p:cNvPicPr>
          <p:nvPr>
            <p:ph type="pic" idx="21"/>
          </p:nvPr>
        </p:nvPicPr>
        <p:blipFill>
          <a:blip r:embed="rId2"/>
          <a:srcRect/>
          <a:stretch>
            <a:fillRect/>
          </a:stretch>
        </p:blipFill>
        <p:spPr>
          <a:xfrm>
            <a:off x="20042" y="-39291"/>
            <a:ext cx="24383803" cy="137946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 name="DCU_Admin.png" descr="DCU_Admin.png"/>
          <p:cNvPicPr>
            <a:picLocks noGrp="1"/>
          </p:cNvPicPr>
          <p:nvPr>
            <p:ph type="pic" idx="21"/>
          </p:nvPr>
        </p:nvPicPr>
        <p:blipFill>
          <a:blip r:embed="rId2"/>
          <a:srcRect/>
          <a:stretch>
            <a:fillRect/>
          </a:stretch>
        </p:blipFill>
        <p:spPr>
          <a:xfrm>
            <a:off x="-8576" y="-1"/>
            <a:ext cx="24401250" cy="1371600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8" name="DCU_Guide.png" descr="DCU_Guide.png"/>
          <p:cNvPicPr>
            <a:picLocks noGrp="1"/>
          </p:cNvPicPr>
          <p:nvPr>
            <p:ph type="pic" idx="21"/>
          </p:nvPr>
        </p:nvPicPr>
        <p:blipFill>
          <a:blip r:embed="rId2"/>
          <a:srcRect/>
          <a:stretch>
            <a:fillRect/>
          </a:stretch>
        </p:blipFill>
        <p:spPr>
          <a:xfrm>
            <a:off x="-15379" y="-77658"/>
            <a:ext cx="24384000" cy="1387115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 name="DCU_Hotelier.png" descr="DCU_Hotelier.png"/>
          <p:cNvPicPr>
            <a:picLocks noGrp="1"/>
          </p:cNvPicPr>
          <p:nvPr>
            <p:ph type="pic" idx="21"/>
          </p:nvPr>
        </p:nvPicPr>
        <p:blipFill>
          <a:blip r:embed="rId2"/>
          <a:srcRect/>
          <a:stretch>
            <a:fillRect/>
          </a:stretch>
        </p:blipFill>
        <p:spPr>
          <a:xfrm>
            <a:off x="-2586" y="8036"/>
            <a:ext cx="24389160" cy="136998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2" name="DCU_Transport.png" descr="DCU_Transport.png"/>
          <p:cNvPicPr>
            <a:picLocks noGrp="1"/>
          </p:cNvPicPr>
          <p:nvPr>
            <p:ph type="pic" idx="21"/>
          </p:nvPr>
        </p:nvPicPr>
        <p:blipFill>
          <a:blip r:embed="rId2"/>
          <a:srcRect/>
          <a:stretch>
            <a:fillRect/>
          </a:stretch>
        </p:blipFill>
        <p:spPr>
          <a:xfrm>
            <a:off x="102691" y="-80368"/>
            <a:ext cx="24384001" cy="1387683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 name="algiers.jpeg" descr="algiers.jpeg"/>
          <p:cNvPicPr>
            <a:picLocks noGrp="1"/>
          </p:cNvPicPr>
          <p:nvPr>
            <p:ph type="pic" idx="21"/>
          </p:nvPr>
        </p:nvPicPr>
        <p:blipFill>
          <a:blip r:embed="rId2"/>
          <a:stretch>
            <a:fillRect/>
          </a:stretch>
        </p:blipFill>
        <p:spPr>
          <a:xfrm>
            <a:off x="12452236" y="1306889"/>
            <a:ext cx="10800175" cy="11175248"/>
          </a:xfrm>
          <a:prstGeom prst="rect">
            <a:avLst/>
          </a:prstGeom>
        </p:spPr>
      </p:pic>
      <p:sp>
        <p:nvSpPr>
          <p:cNvPr id="124" name="Introduction"/>
          <p:cNvSpPr txBox="1">
            <a:spLocks noGrp="1"/>
          </p:cNvSpPr>
          <p:nvPr>
            <p:ph type="title"/>
          </p:nvPr>
        </p:nvSpPr>
        <p:spPr>
          <a:xfrm>
            <a:off x="1447800" y="1271240"/>
            <a:ext cx="10311809" cy="2319454"/>
          </a:xfrm>
          <a:prstGeom prst="rect">
            <a:avLst/>
          </a:prstGeom>
        </p:spPr>
        <p:txBody>
          <a:bodyPr>
            <a:normAutofit/>
          </a:bodyPr>
          <a:lstStyle/>
          <a:p>
            <a:r>
              <a:rPr sz="12000" dirty="0">
                <a:solidFill>
                  <a:schemeClr val="accent4">
                    <a:lumMod val="75000"/>
                  </a:schemeClr>
                </a:solidFill>
                <a:latin typeface="Algerian" panose="04020705040A02060702" pitchFamily="82" charset="0"/>
              </a:rPr>
              <a:t>Introduction</a:t>
            </a:r>
          </a:p>
        </p:txBody>
      </p:sp>
      <p:sp>
        <p:nvSpPr>
          <p:cNvPr id="125" name="L'Algérie est un pays riche en histoire et en culture, avec de nombreux sites touristiques intéressants et importants à découvrir. Cependant, il peut être difficile pour les voyageurs de planifier et de réserver des tours touristiques dans ce pays, ce qu"/>
          <p:cNvSpPr txBox="1">
            <a:spLocks noGrp="1"/>
          </p:cNvSpPr>
          <p:nvPr>
            <p:ph type="body" sz="quarter" idx="1"/>
          </p:nvPr>
        </p:nvSpPr>
        <p:spPr>
          <a:xfrm>
            <a:off x="1447800" y="4282068"/>
            <a:ext cx="10545725" cy="7814534"/>
          </a:xfrm>
          <a:prstGeom prst="rect">
            <a:avLst/>
          </a:prstGeom>
        </p:spPr>
        <p:txBody>
          <a:bodyPr>
            <a:normAutofit/>
          </a:bodyPr>
          <a:lstStyle/>
          <a:p>
            <a:pPr algn="l" defTabSz="676909">
              <a:lnSpc>
                <a:spcPct val="150000"/>
              </a:lnSpc>
              <a:defRPr sz="3772">
                <a:solidFill>
                  <a:srgbClr val="89929A"/>
                </a:solidFill>
                <a:effectLst>
                  <a:outerShdw blurRad="20828" dist="10414" dir="16200000" rotWithShape="0">
                    <a:srgbClr val="000000">
                      <a:alpha val="48000"/>
                    </a:srgbClr>
                  </a:outerShdw>
                </a:effectLst>
              </a:defRPr>
            </a:pP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L'Algérie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est</a:t>
            </a:r>
            <a:r>
              <a:rPr sz="3700" dirty="0">
                <a:solidFill>
                  <a:schemeClr val="bg1">
                    <a:lumMod val="65000"/>
                    <a:lumOff val="35000"/>
                  </a:schemeClr>
                </a:solidFill>
                <a:latin typeface="Andalus" panose="02020603050405020304" pitchFamily="18" charset="-78"/>
                <a:cs typeface="Andalus" panose="02020603050405020304" pitchFamily="18" charset="-78"/>
              </a:rPr>
              <a:t> un pays riche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histoire</a:t>
            </a:r>
            <a:r>
              <a:rPr sz="3700" dirty="0">
                <a:solidFill>
                  <a:schemeClr val="bg1">
                    <a:lumMod val="65000"/>
                    <a:lumOff val="35000"/>
                  </a:schemeClr>
                </a:solidFill>
                <a:latin typeface="Andalus" panose="02020603050405020304" pitchFamily="18" charset="-78"/>
                <a:cs typeface="Andalus" panose="02020603050405020304" pitchFamily="18" charset="-78"/>
              </a:rPr>
              <a:t> et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culture, avec de </a:t>
            </a:r>
            <a:r>
              <a:rPr sz="3700" dirty="0" err="1">
                <a:solidFill>
                  <a:schemeClr val="bg1">
                    <a:lumMod val="65000"/>
                    <a:lumOff val="35000"/>
                  </a:schemeClr>
                </a:solidFill>
                <a:latin typeface="Andalus" panose="02020603050405020304" pitchFamily="18" charset="-78"/>
                <a:cs typeface="Andalus" panose="02020603050405020304" pitchFamily="18" charset="-78"/>
              </a:rPr>
              <a:t>nombreux</a:t>
            </a:r>
            <a:r>
              <a:rPr sz="3700" dirty="0">
                <a:solidFill>
                  <a:schemeClr val="bg1">
                    <a:lumMod val="65000"/>
                    <a:lumOff val="35000"/>
                  </a:schemeClr>
                </a:solidFill>
                <a:latin typeface="Andalus" panose="02020603050405020304" pitchFamily="18" charset="-78"/>
                <a:cs typeface="Andalus" panose="02020603050405020304" pitchFamily="18" charset="-78"/>
              </a:rPr>
              <a:t> sites </a:t>
            </a:r>
            <a:r>
              <a:rPr sz="3700" dirty="0" err="1">
                <a:solidFill>
                  <a:schemeClr val="bg1">
                    <a:lumMod val="65000"/>
                    <a:lumOff val="35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intéressants</a:t>
            </a:r>
            <a:r>
              <a:rPr sz="3700" dirty="0">
                <a:solidFill>
                  <a:schemeClr val="bg1">
                    <a:lumMod val="65000"/>
                    <a:lumOff val="35000"/>
                  </a:schemeClr>
                </a:solidFill>
                <a:latin typeface="Andalus" panose="02020603050405020304" pitchFamily="18" charset="-78"/>
                <a:cs typeface="Andalus" panose="02020603050405020304" pitchFamily="18" charset="-78"/>
              </a:rPr>
              <a:t> et </a:t>
            </a:r>
            <a:r>
              <a:rPr sz="3700" dirty="0" err="1">
                <a:solidFill>
                  <a:schemeClr val="bg1">
                    <a:lumMod val="65000"/>
                    <a:lumOff val="35000"/>
                  </a:schemeClr>
                </a:solidFill>
                <a:latin typeface="Andalus" panose="02020603050405020304" pitchFamily="18" charset="-78"/>
                <a:cs typeface="Andalus" panose="02020603050405020304" pitchFamily="18" charset="-78"/>
              </a:rPr>
              <a:t>importants</a:t>
            </a:r>
            <a:r>
              <a:rPr sz="3700" dirty="0">
                <a:solidFill>
                  <a:schemeClr val="bg1">
                    <a:lumMod val="65000"/>
                    <a:lumOff val="35000"/>
                  </a:schemeClr>
                </a:solidFill>
                <a:latin typeface="Andalus" panose="02020603050405020304" pitchFamily="18" charset="-78"/>
                <a:cs typeface="Andalus" panose="02020603050405020304" pitchFamily="18" charset="-78"/>
              </a:rPr>
              <a:t> à </a:t>
            </a:r>
            <a:r>
              <a:rPr sz="3700" dirty="0" err="1">
                <a:solidFill>
                  <a:schemeClr val="bg1">
                    <a:lumMod val="65000"/>
                    <a:lumOff val="35000"/>
                  </a:schemeClr>
                </a:solidFill>
                <a:latin typeface="Andalus" panose="02020603050405020304" pitchFamily="18" charset="-78"/>
                <a:cs typeface="Andalus" panose="02020603050405020304" pitchFamily="18" charset="-78"/>
              </a:rPr>
              <a:t>découvrir</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Cependant</a:t>
            </a:r>
            <a:r>
              <a:rPr sz="3700" dirty="0">
                <a:solidFill>
                  <a:schemeClr val="bg1">
                    <a:lumMod val="65000"/>
                    <a:lumOff val="35000"/>
                  </a:schemeClr>
                </a:solidFill>
                <a:latin typeface="Andalus" panose="02020603050405020304" pitchFamily="18" charset="-78"/>
                <a:cs typeface="Andalus" panose="02020603050405020304" pitchFamily="18" charset="-78"/>
              </a:rPr>
              <a:t>, il </a:t>
            </a:r>
            <a:r>
              <a:rPr sz="3700" dirty="0" err="1">
                <a:solidFill>
                  <a:schemeClr val="bg1">
                    <a:lumMod val="65000"/>
                    <a:lumOff val="35000"/>
                  </a:schemeClr>
                </a:solidFill>
                <a:latin typeface="Andalus" panose="02020603050405020304" pitchFamily="18" charset="-78"/>
                <a:cs typeface="Andalus" panose="02020603050405020304" pitchFamily="18" charset="-78"/>
              </a:rPr>
              <a:t>peut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être</a:t>
            </a:r>
            <a:r>
              <a:rPr sz="3700" dirty="0">
                <a:solidFill>
                  <a:schemeClr val="bg1">
                    <a:lumMod val="65000"/>
                    <a:lumOff val="35000"/>
                  </a:schemeClr>
                </a:solidFill>
                <a:latin typeface="Andalus" panose="02020603050405020304" pitchFamily="18" charset="-78"/>
                <a:cs typeface="Andalus" panose="02020603050405020304" pitchFamily="18" charset="-78"/>
              </a:rPr>
              <a:t> difficile pour les voyageurs de </a:t>
            </a:r>
            <a:r>
              <a:rPr sz="3700" dirty="0" err="1">
                <a:solidFill>
                  <a:schemeClr val="bg1">
                    <a:lumMod val="65000"/>
                    <a:lumOff val="35000"/>
                  </a:schemeClr>
                </a:solidFill>
                <a:latin typeface="Andalus" panose="02020603050405020304" pitchFamily="18" charset="-78"/>
                <a:cs typeface="Andalus" panose="02020603050405020304" pitchFamily="18" charset="-78"/>
              </a:rPr>
              <a:t>planifier</a:t>
            </a:r>
            <a:r>
              <a:rPr sz="3700" dirty="0">
                <a:solidFill>
                  <a:schemeClr val="bg1">
                    <a:lumMod val="65000"/>
                    <a:lumOff val="35000"/>
                  </a:schemeClr>
                </a:solidFill>
                <a:latin typeface="Andalus" panose="02020603050405020304" pitchFamily="18" charset="-78"/>
                <a:cs typeface="Andalus" panose="02020603050405020304" pitchFamily="18" charset="-78"/>
              </a:rPr>
              <a:t> et de </a:t>
            </a:r>
            <a:r>
              <a:rPr sz="3700" dirty="0" err="1">
                <a:solidFill>
                  <a:schemeClr val="bg1">
                    <a:lumMod val="65000"/>
                    <a:lumOff val="35000"/>
                  </a:schemeClr>
                </a:solidFill>
                <a:latin typeface="Andalus" panose="02020603050405020304" pitchFamily="18" charset="-78"/>
                <a:cs typeface="Andalus" panose="02020603050405020304" pitchFamily="18" charset="-78"/>
              </a:rPr>
              <a:t>réserver</a:t>
            </a:r>
            <a:r>
              <a:rPr sz="3700" dirty="0">
                <a:solidFill>
                  <a:schemeClr val="bg1">
                    <a:lumMod val="65000"/>
                    <a:lumOff val="35000"/>
                  </a:schemeClr>
                </a:solidFill>
                <a:latin typeface="Andalus" panose="02020603050405020304" pitchFamily="18" charset="-78"/>
                <a:cs typeface="Andalus" panose="02020603050405020304" pitchFamily="18" charset="-78"/>
              </a:rPr>
              <a:t> des tours </a:t>
            </a:r>
            <a:r>
              <a:rPr sz="3700" dirty="0" err="1">
                <a:solidFill>
                  <a:schemeClr val="bg1">
                    <a:lumMod val="65000"/>
                    <a:lumOff val="35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schemeClr>
                </a:solidFill>
                <a:latin typeface="Andalus" panose="02020603050405020304" pitchFamily="18" charset="-78"/>
                <a:cs typeface="Andalus" panose="02020603050405020304" pitchFamily="18" charset="-78"/>
              </a:rPr>
              <a:t> dans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pays,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qui </a:t>
            </a:r>
            <a:r>
              <a:rPr sz="3700" dirty="0" err="1">
                <a:solidFill>
                  <a:schemeClr val="bg1">
                    <a:lumMod val="65000"/>
                    <a:lumOff val="35000"/>
                  </a:schemeClr>
                </a:solidFill>
                <a:latin typeface="Andalus" panose="02020603050405020304" pitchFamily="18" charset="-78"/>
                <a:cs typeface="Andalus" panose="02020603050405020304" pitchFamily="18" charset="-78"/>
              </a:rPr>
              <a:t>peut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entraver</a:t>
            </a:r>
            <a:r>
              <a:rPr sz="3700" dirty="0">
                <a:solidFill>
                  <a:schemeClr val="bg1">
                    <a:lumMod val="65000"/>
                    <a:lumOff val="35000"/>
                  </a:schemeClr>
                </a:solidFill>
                <a:latin typeface="Andalus" panose="02020603050405020304" pitchFamily="18" charset="-78"/>
                <a:cs typeface="Andalus" panose="02020603050405020304" pitchFamily="18" charset="-78"/>
              </a:rPr>
              <a:t> la progression du </a:t>
            </a:r>
            <a:r>
              <a:rPr sz="3700" dirty="0" err="1">
                <a:solidFill>
                  <a:schemeClr val="bg1">
                    <a:lumMod val="65000"/>
                    <a:lumOff val="35000"/>
                  </a:schemeClr>
                </a:solidFill>
                <a:latin typeface="Andalus" panose="02020603050405020304" pitchFamily="18" charset="-78"/>
                <a:cs typeface="Andalus" panose="02020603050405020304" pitchFamily="18" charset="-78"/>
              </a:rPr>
              <a:t>tourisme</a:t>
            </a:r>
            <a:r>
              <a:rPr sz="3700" dirty="0">
                <a:solidFill>
                  <a:schemeClr val="bg1">
                    <a:lumMod val="65000"/>
                    <a:lumOff val="35000"/>
                  </a:schemeClr>
                </a:solidFill>
                <a:latin typeface="Andalus" panose="02020603050405020304" pitchFamily="18" charset="-78"/>
                <a:cs typeface="Andalus" panose="02020603050405020304" pitchFamily="18" charset="-78"/>
              </a:rPr>
              <a:t>. </a:t>
            </a:r>
          </a:p>
          <a:p>
            <a:pPr algn="l" defTabSz="676909">
              <a:lnSpc>
                <a:spcPct val="150000"/>
              </a:lnSpc>
              <a:defRPr sz="3772">
                <a:solidFill>
                  <a:srgbClr val="89929A"/>
                </a:solidFill>
                <a:effectLst>
                  <a:outerShdw blurRad="20828" dist="10414" dir="16200000" rotWithShape="0">
                    <a:srgbClr val="000000">
                      <a:alpha val="48000"/>
                    </a:srgbClr>
                  </a:outerShdw>
                </a:effectLst>
              </a:defRPr>
            </a:pPr>
            <a:r>
              <a:rPr sz="3700" dirty="0">
                <a:solidFill>
                  <a:schemeClr val="bg1">
                    <a:lumMod val="65000"/>
                    <a:lumOff val="35000"/>
                  </a:schemeClr>
                </a:solidFill>
                <a:latin typeface="Andalus" panose="02020603050405020304" pitchFamily="18" charset="-78"/>
                <a:cs typeface="Andalus" panose="02020603050405020304" pitchFamily="18" charset="-78"/>
              </a:rPr>
              <a:t>     Le but de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projet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est</a:t>
            </a:r>
            <a:r>
              <a:rPr sz="3700" dirty="0">
                <a:solidFill>
                  <a:schemeClr val="bg1">
                    <a:lumMod val="65000"/>
                    <a:lumOff val="35000"/>
                  </a:schemeClr>
                </a:solidFill>
                <a:latin typeface="Andalus" panose="02020603050405020304" pitchFamily="18" charset="-78"/>
                <a:cs typeface="Andalus" panose="02020603050405020304" pitchFamily="18" charset="-78"/>
              </a:rPr>
              <a:t> de </a:t>
            </a:r>
            <a:r>
              <a:rPr sz="3700" dirty="0" err="1">
                <a:solidFill>
                  <a:schemeClr val="bg1">
                    <a:lumMod val="65000"/>
                    <a:lumOff val="35000"/>
                  </a:schemeClr>
                </a:solidFill>
                <a:latin typeface="Andalus" panose="02020603050405020304" pitchFamily="18" charset="-78"/>
                <a:cs typeface="Andalus" panose="02020603050405020304" pitchFamily="18" charset="-78"/>
              </a:rPr>
              <a:t>résoudre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ce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problème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mettant</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place </a:t>
            </a:r>
            <a:r>
              <a:rPr sz="3700" dirty="0" err="1">
                <a:solidFill>
                  <a:schemeClr val="bg1">
                    <a:lumMod val="65000"/>
                    <a:lumOff val="35000"/>
                  </a:schemeClr>
                </a:solidFill>
                <a:latin typeface="Andalus" panose="02020603050405020304" pitchFamily="18" charset="-78"/>
                <a:cs typeface="Andalus" panose="02020603050405020304" pitchFamily="18" charset="-78"/>
              </a:rPr>
              <a:t>une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plateforme</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ligne</a:t>
            </a:r>
            <a:r>
              <a:rPr sz="3700" dirty="0">
                <a:solidFill>
                  <a:schemeClr val="bg1">
                    <a:lumMod val="65000"/>
                    <a:lumOff val="35000"/>
                  </a:schemeClr>
                </a:solidFill>
                <a:latin typeface="Andalus" panose="02020603050405020304" pitchFamily="18" charset="-78"/>
                <a:cs typeface="Andalus" panose="02020603050405020304" pitchFamily="18" charset="-78"/>
              </a:rPr>
              <a:t> pour la gestion des tours </a:t>
            </a:r>
            <a:r>
              <a:rPr sz="3700" dirty="0" err="1">
                <a:solidFill>
                  <a:schemeClr val="bg1">
                    <a:lumMod val="65000"/>
                    <a:lumOff val="35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en</a:t>
            </a:r>
            <a:r>
              <a:rPr sz="3700" dirty="0">
                <a:solidFill>
                  <a:schemeClr val="bg1">
                    <a:lumMod val="65000"/>
                    <a:lumOff val="35000"/>
                  </a:schemeClr>
                </a:solidFill>
                <a:latin typeface="Andalus" panose="02020603050405020304" pitchFamily="18" charset="-78"/>
                <a:cs typeface="Andalus" panose="02020603050405020304" pitchFamily="18" charset="-78"/>
              </a:rPr>
              <a:t> </a:t>
            </a:r>
            <a:r>
              <a:rPr sz="3700" dirty="0" err="1">
                <a:solidFill>
                  <a:schemeClr val="bg1">
                    <a:lumMod val="65000"/>
                    <a:lumOff val="35000"/>
                  </a:schemeClr>
                </a:solidFill>
                <a:latin typeface="Andalus" panose="02020603050405020304" pitchFamily="18" charset="-78"/>
                <a:cs typeface="Andalus" panose="02020603050405020304" pitchFamily="18" charset="-78"/>
              </a:rPr>
              <a:t>Algérie</a:t>
            </a:r>
            <a:r>
              <a:rPr sz="3700" dirty="0">
                <a:solidFill>
                  <a:schemeClr val="bg1">
                    <a:lumMod val="65000"/>
                    <a:lumOff val="35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DCU_Restaurant.png" descr="DCU_Restaurant.png"/>
          <p:cNvPicPr>
            <a:picLocks noGrp="1" noChangeAspect="1"/>
          </p:cNvPicPr>
          <p:nvPr>
            <p:ph type="pic" idx="21"/>
          </p:nvPr>
        </p:nvPicPr>
        <p:blipFill>
          <a:blip r:embed="rId2"/>
          <a:srcRect t="1925" b="1925"/>
          <a:stretch>
            <a:fillRect/>
          </a:stretch>
        </p:blipFill>
        <p:spPr>
          <a:xfrm>
            <a:off x="0" y="0"/>
            <a:ext cx="24384000" cy="13716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9782A77-5E02-4FFB-9A8A-334414D6FDD9}"/>
              </a:ext>
            </a:extLst>
          </p:cNvPr>
          <p:cNvSpPr>
            <a:spLocks noGrp="1"/>
          </p:cNvSpPr>
          <p:nvPr>
            <p:ph type="title"/>
          </p:nvPr>
        </p:nvSpPr>
        <p:spPr/>
        <p:txBody>
          <a:bodyPr>
            <a:normAutofit fontScale="90000"/>
          </a:bodyPr>
          <a:lstStyle/>
          <a:p>
            <a:pPr defTabSz="619125">
              <a:defRPr sz="9825">
                <a:effectLst>
                  <a:outerShdw blurRad="9525" dist="9525" dir="16200000" rotWithShape="0">
                    <a:srgbClr val="000000">
                      <a:alpha val="50000"/>
                    </a:srgbClr>
                  </a:outerShdw>
                </a:effectLst>
              </a:defRPr>
            </a:pPr>
            <a:r>
              <a:rPr lang="fr-FR" sz="13100" dirty="0">
                <a:solidFill>
                  <a:schemeClr val="accent4">
                    <a:lumMod val="75000"/>
                  </a:schemeClr>
                </a:solidFill>
                <a:latin typeface="Algerian" panose="04020705040A02060702" pitchFamily="82" charset="0"/>
              </a:rPr>
              <a:t>Les diagrammes</a:t>
            </a:r>
            <a:br>
              <a:rPr lang="fr-FR" sz="13100" dirty="0">
                <a:solidFill>
                  <a:schemeClr val="accent4">
                    <a:lumMod val="75000"/>
                  </a:schemeClr>
                </a:solidFill>
                <a:latin typeface="Algerian" panose="04020705040A02060702" pitchFamily="82" charset="0"/>
              </a:rPr>
            </a:br>
            <a:r>
              <a:rPr lang="fr-FR" sz="13100" dirty="0">
                <a:solidFill>
                  <a:schemeClr val="accent4">
                    <a:lumMod val="75000"/>
                  </a:schemeClr>
                </a:solidFill>
                <a:latin typeface="Algerian" panose="04020705040A02060702" pitchFamily="82" charset="0"/>
              </a:rPr>
              <a:t>De séquence</a:t>
            </a:r>
            <a:br>
              <a:rPr lang="fr-FR" sz="13100" dirty="0">
                <a:solidFill>
                  <a:schemeClr val="accent4">
                    <a:lumMod val="75000"/>
                  </a:schemeClr>
                </a:solidFill>
                <a:latin typeface="Algerian" panose="04020705040A02060702" pitchFamily="82" charset="0"/>
              </a:rPr>
            </a:br>
            <a:endParaRPr lang="fr-FR" dirty="0"/>
          </a:p>
        </p:txBody>
      </p:sp>
    </p:spTree>
    <p:extLst>
      <p:ext uri="{BB962C8B-B14F-4D97-AF65-F5344CB8AC3E}">
        <p14:creationId xmlns:p14="http://schemas.microsoft.com/office/powerpoint/2010/main" val="4013136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CB73A63C-E2CF-4E65-91B2-BA0468F918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4762" y="1193921"/>
            <a:ext cx="10462437" cy="11130421"/>
          </a:xfrm>
          <a:prstGeom prst="rect">
            <a:avLst/>
          </a:prstGeom>
        </p:spPr>
      </p:pic>
      <p:pic>
        <p:nvPicPr>
          <p:cNvPr id="14" name="Image 13">
            <a:extLst>
              <a:ext uri="{FF2B5EF4-FFF2-40B4-BE49-F238E27FC236}">
                <a16:creationId xmlns:a16="http://schemas.microsoft.com/office/drawing/2014/main" id="{CB40C961-1412-4AF0-999C-B29E247C1B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0094" y="1190847"/>
            <a:ext cx="10441172" cy="11057860"/>
          </a:xfrm>
          <a:prstGeom prst="rect">
            <a:avLst/>
          </a:prstGeom>
        </p:spPr>
      </p:pic>
    </p:spTree>
    <p:extLst>
      <p:ext uri="{BB962C8B-B14F-4D97-AF65-F5344CB8AC3E}">
        <p14:creationId xmlns:p14="http://schemas.microsoft.com/office/powerpoint/2010/main" val="357117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Espace réservé pour une image  9">
            <a:extLst>
              <a:ext uri="{FF2B5EF4-FFF2-40B4-BE49-F238E27FC236}">
                <a16:creationId xmlns:a16="http://schemas.microsoft.com/office/drawing/2014/main" id="{94B2545E-6F2D-499E-9A76-C6C07A03FBDC}"/>
              </a:ext>
            </a:extLst>
          </p:cNvPr>
          <p:cNvPicPr>
            <a:picLocks noGrp="1" noChangeAspect="1"/>
          </p:cNvPicPr>
          <p:nvPr>
            <p:ph type="pic" idx="21"/>
          </p:nvPr>
        </p:nvPicPr>
        <p:blipFill>
          <a:blip r:embed="rId2">
            <a:extLst>
              <a:ext uri="{28A0092B-C50C-407E-A947-70E740481C1C}">
                <a14:useLocalDpi xmlns:a14="http://schemas.microsoft.com/office/drawing/2010/main" val="0"/>
              </a:ext>
            </a:extLst>
          </a:blip>
          <a:stretch>
            <a:fillRect/>
          </a:stretch>
        </p:blipFill>
        <p:spPr>
          <a:xfrm>
            <a:off x="1440220" y="1193887"/>
            <a:ext cx="10518902" cy="11203675"/>
          </a:xfrm>
        </p:spPr>
      </p:pic>
      <p:pic>
        <p:nvPicPr>
          <p:cNvPr id="12" name="Image 11">
            <a:extLst>
              <a:ext uri="{FF2B5EF4-FFF2-40B4-BE49-F238E27FC236}">
                <a16:creationId xmlns:a16="http://schemas.microsoft.com/office/drawing/2014/main" id="{74885E90-5B83-400D-8FAF-8EAA7F39B9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68445" y="1195684"/>
            <a:ext cx="10604206" cy="11009903"/>
          </a:xfrm>
          <a:prstGeom prst="rect">
            <a:avLst/>
          </a:prstGeom>
        </p:spPr>
      </p:pic>
    </p:spTree>
    <p:extLst>
      <p:ext uri="{BB962C8B-B14F-4D97-AF65-F5344CB8AC3E}">
        <p14:creationId xmlns:p14="http://schemas.microsoft.com/office/powerpoint/2010/main" val="1925773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pour une image  3">
            <a:extLst>
              <a:ext uri="{FF2B5EF4-FFF2-40B4-BE49-F238E27FC236}">
                <a16:creationId xmlns:a16="http://schemas.microsoft.com/office/drawing/2014/main" id="{6D34E61B-99F7-40B3-9391-1E43293BCB7E}"/>
              </a:ext>
            </a:extLst>
          </p:cNvPr>
          <p:cNvPicPr>
            <a:picLocks noGrp="1" noChangeAspect="1"/>
          </p:cNvPicPr>
          <p:nvPr>
            <p:ph type="pic" idx="21"/>
          </p:nvPr>
        </p:nvPicPr>
        <p:blipFill>
          <a:blip r:embed="rId2">
            <a:extLst>
              <a:ext uri="{28A0092B-C50C-407E-A947-70E740481C1C}">
                <a14:useLocalDpi xmlns:a14="http://schemas.microsoft.com/office/drawing/2010/main" val="0"/>
              </a:ext>
            </a:extLst>
          </a:blip>
          <a:stretch>
            <a:fillRect/>
          </a:stretch>
        </p:blipFill>
        <p:spPr>
          <a:xfrm>
            <a:off x="1416474" y="1130089"/>
            <a:ext cx="10513255" cy="11228166"/>
          </a:xfrm>
        </p:spPr>
      </p:pic>
      <p:pic>
        <p:nvPicPr>
          <p:cNvPr id="6" name="Image 5">
            <a:extLst>
              <a:ext uri="{FF2B5EF4-FFF2-40B4-BE49-F238E27FC236}">
                <a16:creationId xmlns:a16="http://schemas.microsoft.com/office/drawing/2014/main" id="{3E8ED67C-C4CD-402F-B425-3EB64C3390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75969" y="1123903"/>
            <a:ext cx="10593637" cy="11095805"/>
          </a:xfrm>
          <a:prstGeom prst="rect">
            <a:avLst/>
          </a:prstGeom>
        </p:spPr>
      </p:pic>
    </p:spTree>
    <p:extLst>
      <p:ext uri="{BB962C8B-B14F-4D97-AF65-F5344CB8AC3E}">
        <p14:creationId xmlns:p14="http://schemas.microsoft.com/office/powerpoint/2010/main" val="265302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EA7D687-10B2-498B-A2C6-500C95854F4F}"/>
              </a:ext>
            </a:extLst>
          </p:cNvPr>
          <p:cNvSpPr>
            <a:spLocks noGrp="1"/>
          </p:cNvSpPr>
          <p:nvPr>
            <p:ph type="title"/>
          </p:nvPr>
        </p:nvSpPr>
        <p:spPr/>
        <p:txBody>
          <a:bodyPr>
            <a:normAutofit fontScale="90000"/>
          </a:bodyPr>
          <a:lstStyle/>
          <a:p>
            <a:r>
              <a:rPr lang="fr-FR" sz="13100" dirty="0">
                <a:solidFill>
                  <a:schemeClr val="accent4">
                    <a:lumMod val="75000"/>
                  </a:schemeClr>
                </a:solidFill>
                <a:latin typeface="Algerian" panose="04020705040A02060702" pitchFamily="82" charset="0"/>
              </a:rPr>
              <a:t>Le diagramme</a:t>
            </a:r>
            <a:br>
              <a:rPr lang="fr-FR" sz="13100" dirty="0">
                <a:solidFill>
                  <a:schemeClr val="accent4">
                    <a:lumMod val="75000"/>
                  </a:schemeClr>
                </a:solidFill>
                <a:latin typeface="Algerian" panose="04020705040A02060702" pitchFamily="82" charset="0"/>
              </a:rPr>
            </a:br>
            <a:r>
              <a:rPr lang="fr-FR" sz="13100" dirty="0">
                <a:solidFill>
                  <a:schemeClr val="accent4">
                    <a:lumMod val="75000"/>
                  </a:schemeClr>
                </a:solidFill>
                <a:latin typeface="Algerian" panose="04020705040A02060702" pitchFamily="82" charset="0"/>
              </a:rPr>
              <a:t>De Classe</a:t>
            </a:r>
            <a:br>
              <a:rPr lang="fr-FR" sz="13100" dirty="0">
                <a:solidFill>
                  <a:schemeClr val="accent4">
                    <a:lumMod val="75000"/>
                  </a:schemeClr>
                </a:solidFill>
                <a:latin typeface="Algerian" panose="04020705040A02060702" pitchFamily="82" charset="0"/>
              </a:rPr>
            </a:br>
            <a:endParaRPr lang="fr-FR" dirty="0"/>
          </a:p>
        </p:txBody>
      </p:sp>
    </p:spTree>
    <p:extLst>
      <p:ext uri="{BB962C8B-B14F-4D97-AF65-F5344CB8AC3E}">
        <p14:creationId xmlns:p14="http://schemas.microsoft.com/office/powerpoint/2010/main" val="3729828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E20085D-C003-4C09-8877-D7FD112A0307}"/>
              </a:ext>
            </a:extLst>
          </p:cNvPr>
          <p:cNvSpPr>
            <a:spLocks noGrp="1"/>
          </p:cNvSpPr>
          <p:nvPr>
            <p:ph type="title"/>
          </p:nvPr>
        </p:nvSpPr>
        <p:spPr/>
        <p:txBody>
          <a:bodyPr/>
          <a:lstStyle/>
          <a:p>
            <a:endParaRPr lang="fr-FR"/>
          </a:p>
        </p:txBody>
      </p:sp>
      <p:pic>
        <p:nvPicPr>
          <p:cNvPr id="4" name="Espace réservé pour une image  3">
            <a:extLst>
              <a:ext uri="{FF2B5EF4-FFF2-40B4-BE49-F238E27FC236}">
                <a16:creationId xmlns:a16="http://schemas.microsoft.com/office/drawing/2014/main" id="{71C7B154-A2A8-4842-ADA2-3C187B59F025}"/>
              </a:ext>
            </a:extLst>
          </p:cNvPr>
          <p:cNvPicPr>
            <a:picLocks noGrp="1" noChangeAspect="1"/>
          </p:cNvPicPr>
          <p:nvPr>
            <p:ph type="pic" idx="4294967295"/>
          </p:nvPr>
        </p:nvPicPr>
        <p:blipFill>
          <a:blip r:embed="rId2">
            <a:extLst>
              <a:ext uri="{28A0092B-C50C-407E-A947-70E740481C1C}">
                <a14:useLocalDpi xmlns:a14="http://schemas.microsoft.com/office/drawing/2010/main" val="0"/>
              </a:ext>
            </a:extLst>
          </a:blip>
          <a:srcRect/>
          <a:stretch/>
        </p:blipFill>
        <p:spPr>
          <a:xfrm>
            <a:off x="0" y="0"/>
            <a:ext cx="24384000" cy="13716000"/>
          </a:xfrm>
        </p:spPr>
      </p:pic>
    </p:spTree>
    <p:extLst>
      <p:ext uri="{BB962C8B-B14F-4D97-AF65-F5344CB8AC3E}">
        <p14:creationId xmlns:p14="http://schemas.microsoft.com/office/powerpoint/2010/main" val="3997796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7176FF8-AAC5-45E8-99C1-34CEC893FAE3}"/>
              </a:ext>
            </a:extLst>
          </p:cNvPr>
          <p:cNvSpPr>
            <a:spLocks noGrp="1"/>
          </p:cNvSpPr>
          <p:nvPr>
            <p:ph type="title"/>
          </p:nvPr>
        </p:nvSpPr>
        <p:spPr/>
        <p:txBody>
          <a:bodyPr>
            <a:normAutofit fontScale="90000"/>
          </a:bodyPr>
          <a:lstStyle/>
          <a:p>
            <a:r>
              <a:rPr lang="fr-FR" sz="13100" dirty="0">
                <a:solidFill>
                  <a:schemeClr val="accent4">
                    <a:lumMod val="75000"/>
                  </a:schemeClr>
                </a:solidFill>
                <a:latin typeface="Algerian" panose="04020705040A02060702" pitchFamily="82" charset="0"/>
              </a:rPr>
              <a:t>LE Modèle conceptuel</a:t>
            </a:r>
            <a:br>
              <a:rPr lang="fr-FR" sz="13100" dirty="0">
                <a:solidFill>
                  <a:schemeClr val="accent4">
                    <a:lumMod val="75000"/>
                  </a:schemeClr>
                </a:solidFill>
                <a:latin typeface="Algerian" panose="04020705040A02060702" pitchFamily="82" charset="0"/>
              </a:rPr>
            </a:br>
            <a:r>
              <a:rPr lang="fr-FR" sz="13100" dirty="0">
                <a:solidFill>
                  <a:schemeClr val="accent4">
                    <a:lumMod val="75000"/>
                  </a:schemeClr>
                </a:solidFill>
                <a:latin typeface="Algerian" panose="04020705040A02060702" pitchFamily="82" charset="0"/>
              </a:rPr>
              <a:t>de données</a:t>
            </a:r>
            <a:br>
              <a:rPr lang="fr-FR" sz="13100" dirty="0">
                <a:solidFill>
                  <a:schemeClr val="accent4">
                    <a:lumMod val="75000"/>
                  </a:schemeClr>
                </a:solidFill>
                <a:latin typeface="Algerian" panose="04020705040A02060702" pitchFamily="82" charset="0"/>
              </a:rPr>
            </a:br>
            <a:r>
              <a:rPr lang="fr-FR" sz="13100" dirty="0">
                <a:solidFill>
                  <a:schemeClr val="accent4">
                    <a:lumMod val="75000"/>
                  </a:schemeClr>
                </a:solidFill>
                <a:latin typeface="Algerian" panose="04020705040A02060702" pitchFamily="82" charset="0"/>
              </a:rPr>
              <a:t>( MCD )</a:t>
            </a:r>
            <a:endParaRPr lang="fr-FR" dirty="0"/>
          </a:p>
        </p:txBody>
      </p:sp>
    </p:spTree>
    <p:extLst>
      <p:ext uri="{BB962C8B-B14F-4D97-AF65-F5344CB8AC3E}">
        <p14:creationId xmlns:p14="http://schemas.microsoft.com/office/powerpoint/2010/main" val="1496234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pour une image  3">
            <a:extLst>
              <a:ext uri="{FF2B5EF4-FFF2-40B4-BE49-F238E27FC236}">
                <a16:creationId xmlns:a16="http://schemas.microsoft.com/office/drawing/2014/main" id="{BC347DA8-043D-44C1-A929-BAD6FAA0BE64}"/>
              </a:ext>
            </a:extLst>
          </p:cNvPr>
          <p:cNvPicPr preferRelativeResize="0">
            <a:picLocks noGrp="1"/>
          </p:cNvPicPr>
          <p:nvPr>
            <p:ph type="pic" idx="21"/>
          </p:nvPr>
        </p:nvPicPr>
        <p:blipFill>
          <a:blip r:embed="rId2">
            <a:extLst>
              <a:ext uri="{28A0092B-C50C-407E-A947-70E740481C1C}">
                <a14:useLocalDpi xmlns:a14="http://schemas.microsoft.com/office/drawing/2010/main" val="0"/>
              </a:ext>
            </a:extLst>
          </a:blip>
          <a:srcRect/>
          <a:stretch/>
        </p:blipFill>
        <p:spPr>
          <a:xfrm>
            <a:off x="0" y="0"/>
            <a:ext cx="24384000" cy="13716000"/>
          </a:xfrm>
        </p:spPr>
      </p:pic>
    </p:spTree>
    <p:extLst>
      <p:ext uri="{BB962C8B-B14F-4D97-AF65-F5344CB8AC3E}">
        <p14:creationId xmlns:p14="http://schemas.microsoft.com/office/powerpoint/2010/main" val="1887573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3F83D3-2A33-4D6C-AAE1-05F132AA9C72}"/>
              </a:ext>
            </a:extLst>
          </p:cNvPr>
          <p:cNvSpPr>
            <a:spLocks noGrp="1"/>
          </p:cNvSpPr>
          <p:nvPr>
            <p:ph type="title"/>
          </p:nvPr>
        </p:nvSpPr>
        <p:spPr/>
        <p:txBody>
          <a:bodyPr>
            <a:normAutofit fontScale="90000"/>
          </a:bodyPr>
          <a:lstStyle/>
          <a:p>
            <a:r>
              <a:rPr lang="fr-FR" sz="13100" dirty="0" err="1">
                <a:solidFill>
                  <a:schemeClr val="accent4">
                    <a:lumMod val="75000"/>
                  </a:schemeClr>
                </a:solidFill>
                <a:latin typeface="Algerian" panose="04020705040A02060702" pitchFamily="82" charset="0"/>
              </a:rPr>
              <a:t>lE</a:t>
            </a:r>
            <a:r>
              <a:rPr lang="fr-FR" sz="13100" dirty="0">
                <a:solidFill>
                  <a:schemeClr val="accent4">
                    <a:lumMod val="75000"/>
                  </a:schemeClr>
                </a:solidFill>
                <a:latin typeface="Algerian" panose="04020705040A02060702" pitchFamily="82" charset="0"/>
              </a:rPr>
              <a:t> modèl</a:t>
            </a:r>
            <a:r>
              <a:rPr lang="fr-FR" dirty="0">
                <a:solidFill>
                  <a:schemeClr val="accent4">
                    <a:lumMod val="75000"/>
                  </a:schemeClr>
                </a:solidFill>
                <a:latin typeface="Algerian" panose="04020705040A02060702" pitchFamily="82" charset="0"/>
              </a:rPr>
              <a:t>e logique </a:t>
            </a:r>
            <a:br>
              <a:rPr lang="fr-FR" dirty="0">
                <a:solidFill>
                  <a:schemeClr val="accent4">
                    <a:lumMod val="75000"/>
                  </a:schemeClr>
                </a:solidFill>
                <a:latin typeface="Algerian" panose="04020705040A02060702" pitchFamily="82" charset="0"/>
              </a:rPr>
            </a:br>
            <a:r>
              <a:rPr lang="fr-FR" dirty="0">
                <a:solidFill>
                  <a:schemeClr val="accent4">
                    <a:lumMod val="75000"/>
                  </a:schemeClr>
                </a:solidFill>
                <a:latin typeface="Algerian" panose="04020705040A02060702" pitchFamily="82" charset="0"/>
              </a:rPr>
              <a:t>de données</a:t>
            </a:r>
            <a:br>
              <a:rPr lang="fr-FR" dirty="0">
                <a:solidFill>
                  <a:schemeClr val="accent4">
                    <a:lumMod val="75000"/>
                  </a:schemeClr>
                </a:solidFill>
                <a:latin typeface="Algerian" panose="04020705040A02060702" pitchFamily="82" charset="0"/>
              </a:rPr>
            </a:br>
            <a:r>
              <a:rPr lang="fr-FR" dirty="0">
                <a:solidFill>
                  <a:schemeClr val="accent4">
                    <a:lumMod val="75000"/>
                  </a:schemeClr>
                </a:solidFill>
                <a:latin typeface="Algerian" panose="04020705040A02060702" pitchFamily="82" charset="0"/>
              </a:rPr>
              <a:t>( </a:t>
            </a:r>
            <a:r>
              <a:rPr lang="fr-FR" dirty="0" err="1">
                <a:solidFill>
                  <a:schemeClr val="accent4">
                    <a:lumMod val="75000"/>
                  </a:schemeClr>
                </a:solidFill>
                <a:latin typeface="Algerian" panose="04020705040A02060702" pitchFamily="82" charset="0"/>
              </a:rPr>
              <a:t>mld</a:t>
            </a:r>
            <a:r>
              <a:rPr lang="fr-FR" dirty="0">
                <a:solidFill>
                  <a:schemeClr val="accent4">
                    <a:lumMod val="75000"/>
                  </a:schemeClr>
                </a:solidFill>
                <a:latin typeface="Algerian" panose="04020705040A02060702" pitchFamily="82" charset="0"/>
              </a:rPr>
              <a:t> )</a:t>
            </a:r>
            <a:endParaRPr lang="fr-FR" dirty="0"/>
          </a:p>
        </p:txBody>
      </p:sp>
    </p:spTree>
    <p:extLst>
      <p:ext uri="{BB962C8B-B14F-4D97-AF65-F5344CB8AC3E}">
        <p14:creationId xmlns:p14="http://schemas.microsoft.com/office/powerpoint/2010/main" val="63610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Objectif du Projet :"/>
          <p:cNvSpPr txBox="1">
            <a:spLocks noGrp="1"/>
          </p:cNvSpPr>
          <p:nvPr>
            <p:ph type="title"/>
          </p:nvPr>
        </p:nvSpPr>
        <p:spPr>
          <a:xfrm>
            <a:off x="2387600" y="1360788"/>
            <a:ext cx="19621500" cy="1850763"/>
          </a:xfrm>
          <a:prstGeom prst="rect">
            <a:avLst/>
          </a:prstGeom>
        </p:spPr>
        <p:txBody>
          <a:bodyPr>
            <a:noAutofit/>
          </a:bodyPr>
          <a:lstStyle>
            <a:lvl1pPr defTabSz="652145">
              <a:defRPr sz="9480">
                <a:effectLst>
                  <a:outerShdw blurRad="10033" dist="10033" dir="16200000" rotWithShape="0">
                    <a:srgbClr val="000000">
                      <a:alpha val="50000"/>
                    </a:srgbClr>
                  </a:outerShdw>
                </a:effectLst>
              </a:defRPr>
            </a:lvl1pPr>
          </a:lstStyle>
          <a:p>
            <a:r>
              <a:rPr sz="12000" dirty="0">
                <a:solidFill>
                  <a:schemeClr val="accent4">
                    <a:lumMod val="75000"/>
                  </a:schemeClr>
                </a:solidFill>
                <a:latin typeface="Algerian" panose="04020705040A02060702" pitchFamily="82" charset="0"/>
              </a:rPr>
              <a:t>Objectif du </a:t>
            </a:r>
            <a:r>
              <a:rPr sz="12000" dirty="0" err="1">
                <a:solidFill>
                  <a:schemeClr val="accent4">
                    <a:lumMod val="75000"/>
                  </a:schemeClr>
                </a:solidFill>
                <a:latin typeface="Algerian" panose="04020705040A02060702" pitchFamily="82" charset="0"/>
              </a:rPr>
              <a:t>Projet</a:t>
            </a:r>
            <a:r>
              <a:rPr sz="12000" dirty="0">
                <a:solidFill>
                  <a:schemeClr val="accent4">
                    <a:lumMod val="75000"/>
                  </a:schemeClr>
                </a:solidFill>
                <a:latin typeface="Algerian" panose="04020705040A02060702" pitchFamily="82" charset="0"/>
              </a:rPr>
              <a:t> : </a:t>
            </a:r>
          </a:p>
        </p:txBody>
      </p:sp>
      <p:sp>
        <p:nvSpPr>
          <p:cNvPr id="128" name="L'objectif de ce projet est de créer un site web fonctionnel et efficace qui permettra aux utilisateurs de réserver facilement des packs touristiques pour découvrir les meilleures places en Algérie. Il doit offrir une expérience utilisateur optimale, ave"/>
          <p:cNvSpPr txBox="1">
            <a:spLocks noGrp="1"/>
          </p:cNvSpPr>
          <p:nvPr>
            <p:ph type="body" idx="1"/>
          </p:nvPr>
        </p:nvSpPr>
        <p:spPr>
          <a:xfrm>
            <a:off x="1368637" y="5295014"/>
            <a:ext cx="19621501" cy="6953694"/>
          </a:xfrm>
          <a:prstGeom prst="rect">
            <a:avLst/>
          </a:prstGeom>
        </p:spPr>
        <p:txBody>
          <a:bodyPr>
            <a:noAutofit/>
          </a:bodyPr>
          <a:lstStyle/>
          <a:p>
            <a:pPr algn="l">
              <a:lnSpc>
                <a:spcPct val="150000"/>
              </a:lnSpc>
              <a:buFont typeface="Arial" panose="020B0604020202020204" pitchFamily="34" charset="0"/>
              <a:buChar char="•"/>
            </a:pPr>
            <a:r>
              <a:rPr lang="fr-FR" sz="3000" b="1" u="sng" dirty="0">
                <a:solidFill>
                  <a:schemeClr val="bg1">
                    <a:lumMod val="65000"/>
                    <a:lumOff val="35000"/>
                  </a:schemeClr>
                </a:solidFill>
                <a:effectLst/>
                <a:latin typeface="Andalus" panose="02020603050405020304" pitchFamily="18" charset="-78"/>
                <a:cs typeface="Andalus" panose="02020603050405020304" pitchFamily="18" charset="-78"/>
              </a:rPr>
              <a:t>Objectif :</a:t>
            </a: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 Créer un site web fonctionnel pour la réservation de packs touristiques en Algérie.</a:t>
            </a:r>
          </a:p>
          <a:p>
            <a:pPr marL="0" indent="0" algn="l">
              <a:lnSpc>
                <a:spcPct val="150000"/>
              </a:lnSpc>
              <a:buNone/>
            </a:pPr>
            <a:endParaRPr lang="fr-FR" sz="3000" dirty="0">
              <a:solidFill>
                <a:schemeClr val="bg1">
                  <a:lumMod val="65000"/>
                  <a:lumOff val="35000"/>
                </a:schemeClr>
              </a:solidFill>
              <a:effectLst/>
              <a:latin typeface="Andalus" panose="02020603050405020304" pitchFamily="18" charset="-78"/>
              <a:cs typeface="Andalus" panose="02020603050405020304" pitchFamily="18" charset="-78"/>
            </a:endParaRP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Offrir une expérience utilisateur optimale avec une navigation simple et rapide.</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la sélection de différentes catégories de packs : ROYAL, SPECIAL, NORMAL avec des options de transport et d'hébergement adaptées à chaque catégorie, incluant des visites guidées, des repas et des activités.</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la personnalisation des packs touristiques selon les préférences des utilisateurs.</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aux </a:t>
            </a:r>
            <a:r>
              <a:rPr lang="fr-FR" sz="3000" dirty="0" err="1">
                <a:solidFill>
                  <a:schemeClr val="bg1">
                    <a:lumMod val="65000"/>
                    <a:lumOff val="35000"/>
                  </a:schemeClr>
                </a:solidFill>
                <a:effectLst/>
                <a:latin typeface="Andalus" panose="02020603050405020304" pitchFamily="18" charset="-78"/>
                <a:cs typeface="Andalus" panose="02020603050405020304" pitchFamily="18" charset="-78"/>
              </a:rPr>
              <a:t>résponsables</a:t>
            </a: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 de gérer les réservations d'hébergement et de transport.</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Permettre aux utilisateurs de donner des avis et commentaires pour aider les autres clients à choisir les meilleurs packs touristiques.</a:t>
            </a:r>
          </a:p>
          <a:p>
            <a:pPr algn="l">
              <a:lnSpc>
                <a:spcPct val="150000"/>
              </a:lnSpc>
              <a:spcBef>
                <a:spcPts val="0"/>
              </a:spcBef>
              <a:buFont typeface="Arial" panose="020B0604020202020204" pitchFamily="34" charset="0"/>
              <a:buChar char="•"/>
            </a:pPr>
            <a:r>
              <a:rPr lang="fr-FR" sz="3000" dirty="0">
                <a:solidFill>
                  <a:schemeClr val="bg1">
                    <a:lumMod val="65000"/>
                    <a:lumOff val="35000"/>
                  </a:schemeClr>
                </a:solidFill>
                <a:effectLst/>
                <a:latin typeface="Andalus" panose="02020603050405020304" pitchFamily="18" charset="-78"/>
                <a:cs typeface="Andalus" panose="02020603050405020304" pitchFamily="18" charset="-78"/>
              </a:rPr>
              <a:t>Modération des avis et commentaires des clients par l'administrateur pour garantir leur qualité et leur fiabilité.</a:t>
            </a:r>
          </a:p>
          <a:p>
            <a:pPr marL="0" indent="0" defTabSz="462280">
              <a:lnSpc>
                <a:spcPct val="150000"/>
              </a:lnSpc>
              <a:spcBef>
                <a:spcPts val="2500"/>
              </a:spcBef>
              <a:buSzTx/>
              <a:buNone/>
              <a:defRPr sz="3248">
                <a:effectLst>
                  <a:outerShdw blurRad="14224" dist="7112" dir="5400000" rotWithShape="0">
                    <a:srgbClr val="FFFFFF"/>
                  </a:outerShdw>
                </a:effectLst>
              </a:defRPr>
            </a:pPr>
            <a:endParaRPr sz="3000" dirty="0">
              <a:solidFill>
                <a:schemeClr val="bg1">
                  <a:lumMod val="65000"/>
                  <a:lumOff val="35000"/>
                </a:schemeClr>
              </a:solidFill>
              <a:latin typeface="Andalus" panose="02020603050405020304" pitchFamily="18" charset="-78"/>
              <a:cs typeface="Andalus" panose="02020603050405020304" pitchFamily="18" charset="-78"/>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875F5208-6A9D-4186-83D8-40537E0465FF}"/>
              </a:ext>
            </a:extLst>
          </p:cNvPr>
          <p:cNvSpPr>
            <a:spLocks noGrp="1"/>
          </p:cNvSpPr>
          <p:nvPr>
            <p:ph type="body" idx="1"/>
          </p:nvPr>
        </p:nvSpPr>
        <p:spPr>
          <a:xfrm>
            <a:off x="2387600" y="2275366"/>
            <a:ext cx="19621500" cy="8782493"/>
          </a:xfrm>
        </p:spPr>
        <p:txBody>
          <a:bodyPr>
            <a:noAutofit/>
          </a:bodyPr>
          <a:lstStyle/>
          <a:p>
            <a:pPr marL="0">
              <a:lnSpc>
                <a:spcPct val="200000"/>
              </a:lnSpc>
              <a:spcBef>
                <a:spcPts val="0"/>
              </a:spcBef>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Utilisateur </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6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id_utilisateur</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nom, prénom, émail, </a:t>
            </a:r>
            <a:r>
              <a:rPr lang="fr-FR"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date_de_naissance</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téléphone, </a:t>
            </a:r>
            <a:r>
              <a:rPr lang="fr-FR"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mot_de_passe</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p>
          <a:p>
            <a:pPr marL="0" indent="0">
              <a:lnSpc>
                <a:spcPct val="200000"/>
              </a:lnSpc>
              <a:spcBef>
                <a:spcPts val="0"/>
              </a:spcBef>
              <a:buNone/>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id_emetteur</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p>
          <a:p>
            <a:pPr marL="0">
              <a:lnSpc>
                <a:spcPct val="200000"/>
              </a:lnSpc>
              <a:spcBef>
                <a:spcPts val="0"/>
              </a:spcBef>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Passager </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6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id_passager</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nom, prénom, </a:t>
            </a:r>
            <a:r>
              <a:rPr lang="fr-FR"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date_de_naissance</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p>
          <a:p>
            <a:pPr marL="0">
              <a:lnSpc>
                <a:spcPct val="200000"/>
              </a:lnSpc>
              <a:spcBef>
                <a:spcPts val="0"/>
              </a:spcBef>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Réservation </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6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id_reservation</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date_reservation</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nbr_places</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p>
          <a:p>
            <a:pPr marL="0">
              <a:lnSpc>
                <a:spcPct val="200000"/>
              </a:lnSpc>
              <a:spcBef>
                <a:spcPts val="0"/>
              </a:spcBef>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Pack </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de-DE" sz="26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Num</a:t>
            </a:r>
            <a:r>
              <a:rPr lang="fr-FR" sz="26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é</a:t>
            </a:r>
            <a:r>
              <a:rPr lang="it-IT" sz="26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roPack</a:t>
            </a:r>
            <a:r>
              <a:rPr lang="es-ES_tradnl"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es-ES_tradnl"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type</a:t>
            </a:r>
            <a:r>
              <a:rPr lang="es-ES_tradnl"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wilaya, Prix)</a:t>
            </a:r>
            <a:endPar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a:lnSpc>
                <a:spcPct val="200000"/>
              </a:lnSpc>
              <a:spcBef>
                <a:spcPts val="0"/>
              </a:spcBef>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Recrutement </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6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id_recrutement</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date_d'envoi</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CV)</a:t>
            </a:r>
          </a:p>
          <a:p>
            <a:pPr marL="0">
              <a:lnSpc>
                <a:spcPct val="200000"/>
              </a:lnSpc>
              <a:spcBef>
                <a:spcPts val="0"/>
              </a:spcBef>
            </a:pPr>
            <a:r>
              <a:rPr lang="da-DK"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Avis </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6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id_avis</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message, email, </a:t>
            </a:r>
            <a:r>
              <a:rPr lang="fr-FR"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ID_user</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rating)</a:t>
            </a:r>
          </a:p>
          <a:p>
            <a:pPr marL="0">
              <a:lnSpc>
                <a:spcPct val="200000"/>
              </a:lnSpc>
              <a:spcBef>
                <a:spcPts val="0"/>
              </a:spcBef>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Administrateur </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6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id_admin</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nom, login, </a:t>
            </a:r>
            <a:r>
              <a:rPr lang="fr-FR"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mot_de_passe</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id_reservation</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id_avis</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NuméroPack</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indent="0">
              <a:lnSpc>
                <a:spcPct val="200000"/>
              </a:lnSpc>
              <a:spcBef>
                <a:spcPts val="0"/>
              </a:spcBef>
              <a:buNone/>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id_recrutement</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id_compte</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id_emetteur</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a:lnSpc>
                <a:spcPct val="200000"/>
              </a:lnSpc>
              <a:spcBef>
                <a:spcPts val="0"/>
              </a:spcBef>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Tour (</a:t>
            </a:r>
            <a:r>
              <a:rPr lang="fr-FR" sz="26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t>
            </a:r>
            <a:r>
              <a:rPr lang="fr-FR" sz="26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tour</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nom_tour</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dureé_tour</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a:lnSpc>
                <a:spcPct val="200000"/>
              </a:lnSpc>
              <a:spcBef>
                <a:spcPts val="0"/>
              </a:spcBef>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Transport (</a:t>
            </a:r>
            <a:r>
              <a:rPr lang="fr-FR" sz="26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t>
            </a:r>
            <a:r>
              <a:rPr lang="fr-FR" sz="26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transport</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nom_accompagne</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type, adresse, téléphone</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a:lnSpc>
                <a:spcPct val="200000"/>
              </a:lnSpc>
              <a:spcBef>
                <a:spcPts val="0"/>
              </a:spcBef>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Hébergement (</a:t>
            </a:r>
            <a:r>
              <a:rPr lang="fr-FR" sz="26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 Hébergement</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nom, type, rating, adresse, téléphone</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a:lnSpc>
                <a:spcPct val="200000"/>
              </a:lnSpc>
              <a:spcBef>
                <a:spcPts val="0"/>
              </a:spcBef>
            </a:pP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Restauration (</a:t>
            </a:r>
            <a:r>
              <a:rPr lang="fr-FR" sz="26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 Restauration</a:t>
            </a:r>
            <a:r>
              <a:rPr lang="fr-FR" sz="26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nom, adresse, téléphone</a:t>
            </a:r>
            <a:r>
              <a:rPr lang="fr-FR" sz="26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p>
          <a:p>
            <a:pPr marL="0">
              <a:lnSpc>
                <a:spcPct val="200000"/>
              </a:lnSpc>
              <a:spcBef>
                <a:spcPts val="0"/>
              </a:spcBef>
            </a:pPr>
            <a:r>
              <a:rPr lang="nl-NL" sz="28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Guide (</a:t>
            </a:r>
            <a:r>
              <a:rPr lang="fr-FR" sz="28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t>
            </a:r>
            <a:r>
              <a:rPr lang="fr-FR" sz="28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Guide</a:t>
            </a:r>
            <a:r>
              <a:rPr lang="fr-FR" sz="28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8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nom, prénom, login, </a:t>
            </a:r>
            <a:r>
              <a:rPr lang="fr-FR" sz="28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mot_de_passe</a:t>
            </a:r>
            <a:r>
              <a:rPr lang="fr-FR" sz="28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8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id_émétteur</a:t>
            </a:r>
            <a:r>
              <a:rPr lang="fr-FR" sz="28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8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p:txBody>
      </p:sp>
    </p:spTree>
    <p:extLst>
      <p:ext uri="{BB962C8B-B14F-4D97-AF65-F5344CB8AC3E}">
        <p14:creationId xmlns:p14="http://schemas.microsoft.com/office/powerpoint/2010/main" val="1389571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B3499430-F45F-4CA5-86A2-5C04CEDF8AA9}"/>
              </a:ext>
            </a:extLst>
          </p:cNvPr>
          <p:cNvSpPr>
            <a:spLocks noGrp="1"/>
          </p:cNvSpPr>
          <p:nvPr>
            <p:ph type="body" idx="1"/>
          </p:nvPr>
        </p:nvSpPr>
        <p:spPr>
          <a:xfrm>
            <a:off x="2387600" y="1786269"/>
            <a:ext cx="19621500" cy="10207257"/>
          </a:xfrm>
        </p:spPr>
        <p:txBody>
          <a:bodyPr>
            <a:noAutofit/>
          </a:bodyPr>
          <a:lstStyle/>
          <a:p>
            <a:pPr marL="0" indent="0">
              <a:lnSpc>
                <a:spcPct val="200000"/>
              </a:lnSpc>
              <a:spcBef>
                <a:spcPts val="0"/>
              </a:spcBef>
            </a:pP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Compte (</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t>
            </a: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Compte</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nom_compte</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login, </a:t>
            </a:r>
            <a:r>
              <a:rPr lang="fr-FR" sz="25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mot_de_passe</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indent="0">
              <a:lnSpc>
                <a:spcPct val="200000"/>
              </a:lnSpc>
              <a:spcBef>
                <a:spcPts val="0"/>
              </a:spcBef>
            </a:pP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Admin_transport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d_Admin_</a:t>
            </a: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transp</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nom, </a:t>
            </a:r>
            <a:r>
              <a:rPr lang="fr-FR" sz="25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pénom</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login</a:t>
            </a:r>
            <a:r>
              <a:rPr lang="fr-FR" sz="2500"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mot_de_passe</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id_émétteur</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indent="0">
              <a:lnSpc>
                <a:spcPct val="200000"/>
              </a:lnSpc>
              <a:spcBef>
                <a:spcPts val="0"/>
              </a:spcBef>
              <a:buNone/>
            </a:pP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id_transport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indent="0">
              <a:lnSpc>
                <a:spcPct val="200000"/>
              </a:lnSpc>
              <a:spcBef>
                <a:spcPts val="0"/>
              </a:spcBef>
            </a:pPr>
            <a:r>
              <a:rPr lang="de-DE"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Admin_hebe</a:t>
            </a: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rgement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de-DE"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id_Admin_hebe</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rg</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nom, </a:t>
            </a:r>
            <a:r>
              <a:rPr lang="fr-FR" sz="25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pénom</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login, </a:t>
            </a:r>
            <a:r>
              <a:rPr lang="fr-FR" sz="25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mot_de_passe</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id_émétteur</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indent="0">
              <a:lnSpc>
                <a:spcPct val="200000"/>
              </a:lnSpc>
              <a:spcBef>
                <a:spcPts val="0"/>
              </a:spcBef>
              <a:buNone/>
            </a:pP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id_ Hébergement#)</a:t>
            </a:r>
            <a:endPar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indent="0">
              <a:lnSpc>
                <a:spcPct val="200000"/>
              </a:lnSpc>
              <a:spcBef>
                <a:spcPts val="0"/>
              </a:spcBef>
            </a:pP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Admin_restauration</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id_Admin_rest</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nom, </a:t>
            </a:r>
            <a:r>
              <a:rPr lang="fr-FR" sz="25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pénom</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login, </a:t>
            </a:r>
            <a:r>
              <a:rPr lang="fr-FR" sz="25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mot_de_passe</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id_émétteur</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indent="0">
              <a:lnSpc>
                <a:spcPct val="200000"/>
              </a:lnSpc>
              <a:spcBef>
                <a:spcPts val="0"/>
              </a:spcBef>
              <a:buNone/>
            </a:pP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id_Restauration</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indent="0">
              <a:lnSpc>
                <a:spcPct val="200000"/>
              </a:lnSpc>
              <a:spcBef>
                <a:spcPts val="0"/>
              </a:spcBef>
            </a:pP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Notification (</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t>
            </a:r>
            <a:r>
              <a:rPr lang="fr-FR"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émétteur</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id_récepteur</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méssage</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état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indent="0">
              <a:lnSpc>
                <a:spcPct val="200000"/>
              </a:lnSpc>
              <a:spcBef>
                <a:spcPts val="0"/>
              </a:spcBef>
            </a:pP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Faire </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id_utilisateur</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id_reservation</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p>
          <a:p>
            <a:pPr marL="0" indent="0">
              <a:lnSpc>
                <a:spcPct val="200000"/>
              </a:lnSpc>
              <a:spcBef>
                <a:spcPts val="0"/>
              </a:spcBef>
            </a:pP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Concerner</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de-DE"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Num</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éroPack</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id_reservation</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p>
          <a:p>
            <a:pPr marL="0" indent="0">
              <a:lnSpc>
                <a:spcPct val="200000"/>
              </a:lnSpc>
              <a:spcBef>
                <a:spcPts val="0"/>
              </a:spcBef>
            </a:pPr>
            <a:r>
              <a:rPr lang="de-DE" sz="2500" b="1"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Demander</a:t>
            </a:r>
            <a:r>
              <a:rPr lang="de-DE"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id_utilisateur</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id_recrutement</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p>
          <a:p>
            <a:pPr marL="0" indent="0">
              <a:lnSpc>
                <a:spcPct val="200000"/>
              </a:lnSpc>
              <a:spcBef>
                <a:spcPts val="0"/>
              </a:spcBef>
            </a:pP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Laisser </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id_utilisateur</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id_avis</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p>
          <a:p>
            <a:pPr marL="0" indent="0">
              <a:lnSpc>
                <a:spcPct val="200000"/>
              </a:lnSpc>
              <a:spcBef>
                <a:spcPts val="0"/>
              </a:spcBef>
            </a:pP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Accompagner</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id_utilisateur</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 </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id_passager</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indent="0">
              <a:lnSpc>
                <a:spcPct val="200000"/>
              </a:lnSpc>
              <a:spcBef>
                <a:spcPts val="0"/>
              </a:spcBef>
            </a:pP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Contenir </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de-DE"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Num</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éroPack#</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id_tour,id_transport#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id_hebrgement#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id_réstauratin#</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id_Guide#</a:t>
            </a:r>
            <a:r>
              <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p>
          <a:p>
            <a:pPr marL="0" indent="0">
              <a:lnSpc>
                <a:spcPct val="200000"/>
              </a:lnSpc>
              <a:spcBef>
                <a:spcPts val="0"/>
              </a:spcBef>
            </a:pPr>
            <a:r>
              <a:rPr lang="it-IT"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Possè</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de </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id_Admin_transp</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de-DE"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id_Admin_hebe</a:t>
            </a:r>
            <a:r>
              <a:rPr lang="fr-FR" sz="2500" b="1" u="sng" dirty="0" err="1">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rg</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id_Admin_rest#</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id_Guide#</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r>
              <a:rPr lang="fr-FR" sz="2500" b="1" u="sng"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id_Compte#</a:t>
            </a:r>
            <a:r>
              <a:rPr lang="fr-FR" sz="2500" b="1"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rPr>
              <a:t>)</a:t>
            </a:r>
            <a:endParaRPr lang="fr-FR" sz="2500" dirty="0">
              <a:ln>
                <a:noFill/>
              </a:ln>
              <a:solidFill>
                <a:schemeClr val="bg1">
                  <a:lumMod val="65000"/>
                  <a:lumOff val="35000"/>
                </a:schemeClr>
              </a:solidFill>
              <a:effectLst/>
              <a:latin typeface="Andalus" panose="02020603050405020304" pitchFamily="18" charset="-78"/>
              <a:ea typeface="Arial Unicode MS"/>
              <a:cs typeface="Andalus" panose="02020603050405020304" pitchFamily="18" charset="-78"/>
            </a:endParaRPr>
          </a:p>
          <a:p>
            <a:pPr marL="0" indent="0">
              <a:spcBef>
                <a:spcPts val="0"/>
              </a:spcBef>
            </a:pPr>
            <a:endParaRPr lang="fr-FR" sz="2500" dirty="0">
              <a:solidFill>
                <a:schemeClr val="bg1">
                  <a:lumMod val="65000"/>
                  <a:lumOff val="35000"/>
                </a:schemeClr>
              </a:solidFill>
              <a:latin typeface="Andalus" panose="02020603050405020304" pitchFamily="18" charset="-78"/>
              <a:cs typeface="Andalus" panose="02020603050405020304" pitchFamily="18" charset="-78"/>
            </a:endParaRPr>
          </a:p>
        </p:txBody>
      </p:sp>
    </p:spTree>
    <p:extLst>
      <p:ext uri="{BB962C8B-B14F-4D97-AF65-F5344CB8AC3E}">
        <p14:creationId xmlns:p14="http://schemas.microsoft.com/office/powerpoint/2010/main" val="3448156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E9EDB97-9833-409F-9972-25896CD157A3}"/>
              </a:ext>
            </a:extLst>
          </p:cNvPr>
          <p:cNvSpPr>
            <a:spLocks noGrp="1"/>
          </p:cNvSpPr>
          <p:nvPr>
            <p:ph type="title"/>
          </p:nvPr>
        </p:nvSpPr>
        <p:spPr/>
        <p:txBody>
          <a:bodyPr>
            <a:normAutofit/>
          </a:bodyPr>
          <a:lstStyle/>
          <a:p>
            <a:r>
              <a:rPr lang="fr-FR" sz="13100" dirty="0">
                <a:solidFill>
                  <a:schemeClr val="accent4">
                    <a:lumMod val="75000"/>
                  </a:schemeClr>
                </a:solidFill>
                <a:latin typeface="Algerian" panose="04020705040A02060702" pitchFamily="82" charset="0"/>
              </a:rPr>
              <a:t>FIN</a:t>
            </a:r>
            <a:endParaRPr lang="fr-FR" dirty="0"/>
          </a:p>
        </p:txBody>
      </p:sp>
    </p:spTree>
    <p:extLst>
      <p:ext uri="{BB962C8B-B14F-4D97-AF65-F5344CB8AC3E}">
        <p14:creationId xmlns:p14="http://schemas.microsoft.com/office/powerpoint/2010/main" val="302060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Exigences Fonctionnelles"/>
          <p:cNvSpPr txBox="1">
            <a:spLocks noGrp="1"/>
          </p:cNvSpPr>
          <p:nvPr>
            <p:ph type="title"/>
          </p:nvPr>
        </p:nvSpPr>
        <p:spPr>
          <a:prstGeom prst="rect">
            <a:avLst/>
          </a:prstGeom>
        </p:spPr>
        <p:txBody>
          <a:bodyPr>
            <a:noAutofit/>
          </a:bodyPr>
          <a:lstStyle>
            <a:lvl1pPr defTabSz="619125">
              <a:defRPr sz="9825">
                <a:effectLst>
                  <a:outerShdw blurRad="9525" dist="9525" dir="16200000" rotWithShape="0">
                    <a:srgbClr val="000000">
                      <a:alpha val="50000"/>
                    </a:srgbClr>
                  </a:outerShdw>
                </a:effectLst>
              </a:defRPr>
            </a:lvl1pPr>
          </a:lstStyle>
          <a:p>
            <a:r>
              <a:rPr sz="12000" dirty="0">
                <a:solidFill>
                  <a:schemeClr val="accent4">
                    <a:lumMod val="75000"/>
                  </a:schemeClr>
                </a:solidFill>
                <a:latin typeface="Algerian" panose="04020705040A02060702" pitchFamily="82" charset="0"/>
              </a:rPr>
              <a:t>Exigences </a:t>
            </a:r>
            <a:r>
              <a:rPr sz="12000" dirty="0" err="1">
                <a:solidFill>
                  <a:schemeClr val="accent4">
                    <a:lumMod val="75000"/>
                  </a:schemeClr>
                </a:solidFill>
                <a:latin typeface="Algerian" panose="04020705040A02060702" pitchFamily="82" charset="0"/>
              </a:rPr>
              <a:t>Fonctionnelles</a:t>
            </a:r>
            <a:r>
              <a:rPr sz="12000" dirty="0">
                <a:solidFill>
                  <a:schemeClr val="accent4">
                    <a:lumMod val="75000"/>
                  </a:schemeClr>
                </a:solidFill>
                <a:latin typeface="Algerian" panose="04020705040A02060702" pitchFamily="82" charset="0"/>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BC5E149-C9FB-4BEF-B212-25F65CECAD07}"/>
              </a:ext>
            </a:extLst>
          </p:cNvPr>
          <p:cNvSpPr>
            <a:spLocks noGrp="1"/>
          </p:cNvSpPr>
          <p:nvPr>
            <p:ph type="title"/>
          </p:nvPr>
        </p:nvSpPr>
        <p:spPr/>
        <p:txBody>
          <a:bodyPr/>
          <a:lstStyle/>
          <a:p>
            <a:r>
              <a:rPr lang="fr-FR" dirty="0">
                <a:solidFill>
                  <a:schemeClr val="accent4">
                    <a:lumMod val="75000"/>
                  </a:schemeClr>
                </a:solidFill>
                <a:latin typeface="Algerian" panose="04020705040A02060702" pitchFamily="82" charset="0"/>
              </a:rPr>
              <a:t>Les fonctionnalités</a:t>
            </a:r>
            <a:endParaRPr lang="fr-FR" dirty="0"/>
          </a:p>
        </p:txBody>
      </p:sp>
      <p:sp>
        <p:nvSpPr>
          <p:cNvPr id="3" name="Espace réservé du texte 2">
            <a:extLst>
              <a:ext uri="{FF2B5EF4-FFF2-40B4-BE49-F238E27FC236}">
                <a16:creationId xmlns:a16="http://schemas.microsoft.com/office/drawing/2014/main" id="{35131C1A-A551-4F4A-9515-975CD325A71F}"/>
              </a:ext>
            </a:extLst>
          </p:cNvPr>
          <p:cNvSpPr>
            <a:spLocks noGrp="1"/>
          </p:cNvSpPr>
          <p:nvPr>
            <p:ph type="body" idx="1"/>
          </p:nvPr>
        </p:nvSpPr>
        <p:spPr>
          <a:xfrm>
            <a:off x="2387600" y="4465674"/>
            <a:ext cx="19621500" cy="7764426"/>
          </a:xfrm>
        </p:spPr>
        <p:txBody>
          <a:bodyPr numCol="2">
            <a:normAutofit fontScale="32500" lnSpcReduction="20000"/>
          </a:bodyPr>
          <a:lstStyle/>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packs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Modification des packs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Types de packs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d’administrateurs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Recrutement des guides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 restauration</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Recherche de visites/tours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Liste de visites/tours</a:t>
            </a:r>
          </a:p>
          <a:p>
            <a:pPr>
              <a:lnSpc>
                <a:spcPct val="16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Détails des visites/tours</a:t>
            </a:r>
          </a:p>
          <a:p>
            <a:pPr marL="0" indent="0">
              <a:lnSpc>
                <a:spcPct val="107000"/>
              </a:lnSpc>
              <a:spcBef>
                <a:spcPts val="0"/>
              </a:spcBef>
              <a:buNone/>
            </a:pPr>
            <a:endParaRPr lang="fr-FR" sz="5800" dirty="0">
              <a:effectLst/>
              <a:latin typeface="Calibri" panose="020F0502020204030204" pitchFamily="34" charset="0"/>
              <a:ea typeface="Calibri" panose="020F0502020204030204" pitchFamily="34" charset="0"/>
              <a:cs typeface="Arial" panose="020B0604020202020204" pitchFamily="34" charset="0"/>
            </a:endParaRPr>
          </a:p>
          <a:p>
            <a:pPr>
              <a:spcBef>
                <a:spcPts val="0"/>
              </a:spcBef>
            </a:pPr>
            <a:endParaRPr lang="fr-FR" sz="5800" dirty="0"/>
          </a:p>
          <a:p>
            <a:pPr>
              <a:spcBef>
                <a:spcPts val="0"/>
              </a:spcBef>
            </a:pPr>
            <a:endParaRPr lang="fr-FR" sz="5800" dirty="0"/>
          </a:p>
          <a:p>
            <a:pPr>
              <a:spcBef>
                <a:spcPts val="0"/>
              </a:spcBef>
            </a:pPr>
            <a:endParaRPr lang="fr-FR" sz="5800" dirty="0"/>
          </a:p>
          <a:p>
            <a:pPr marL="0" indent="0">
              <a:spcBef>
                <a:spcPts val="0"/>
              </a:spcBef>
              <a:buNone/>
            </a:pPr>
            <a:endParaRPr lang="fr-FR" sz="5800" dirty="0"/>
          </a:p>
          <a:p>
            <a:pPr marL="0" indent="0">
              <a:spcBef>
                <a:spcPts val="0"/>
              </a:spcBef>
              <a:buNone/>
            </a:pPr>
            <a:endParaRPr lang="fr-FR" sz="5800" dirty="0"/>
          </a:p>
          <a:p>
            <a:pPr marL="0" indent="0">
              <a:spcBef>
                <a:spcPts val="0"/>
              </a:spcBef>
              <a:buNone/>
            </a:pPr>
            <a:endParaRPr lang="fr-FR" sz="9800" dirty="0"/>
          </a:p>
          <a:p>
            <a:pPr>
              <a:lnSpc>
                <a:spcPct val="170000"/>
              </a:lnSpc>
              <a:spcBef>
                <a:spcPts val="0"/>
              </a:spcBef>
            </a:pPr>
            <a:endParaRPr lang="fr-FR" sz="98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endParaRP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réservations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clients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guides touristiques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 transport</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d’hébergement</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Gestion des profils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Système de notation et commentaires</a:t>
            </a:r>
          </a:p>
          <a:p>
            <a:pPr>
              <a:lnSpc>
                <a:spcPct val="170000"/>
              </a:lnSpc>
              <a:spcBef>
                <a:spcPts val="0"/>
              </a:spcBef>
            </a:pPr>
            <a:r>
              <a:rPr lang="fr-FR" sz="9200" dirty="0">
                <a:solidFill>
                  <a:schemeClr val="bg1">
                    <a:lumMod val="65000"/>
                    <a:lumOff val="35000"/>
                    <a:alpha val="80000"/>
                  </a:schemeClr>
                </a:solidFill>
                <a:effectLst/>
                <a:latin typeface="Andalus" panose="02020603050405020304" pitchFamily="18" charset="-78"/>
                <a:ea typeface="Calibri" panose="020F0502020204030204" pitchFamily="34" charset="0"/>
                <a:cs typeface="Andalus" panose="02020603050405020304" pitchFamily="18" charset="-78"/>
              </a:rPr>
              <a:t>Intégration avec les réseaux sociaux</a:t>
            </a:r>
          </a:p>
          <a:p>
            <a:pPr marL="0" indent="0">
              <a:spcBef>
                <a:spcPts val="0"/>
              </a:spcBef>
              <a:buNone/>
            </a:pPr>
            <a:endParaRPr lang="fr-FR" dirty="0"/>
          </a:p>
        </p:txBody>
      </p:sp>
    </p:spTree>
    <p:extLst>
      <p:ext uri="{BB962C8B-B14F-4D97-AF65-F5344CB8AC3E}">
        <p14:creationId xmlns:p14="http://schemas.microsoft.com/office/powerpoint/2010/main" val="1003696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76842E-E355-4E35-AD8E-32528EC32F9E}"/>
              </a:ext>
            </a:extLst>
          </p:cNvPr>
          <p:cNvSpPr>
            <a:spLocks noGrp="1"/>
          </p:cNvSpPr>
          <p:nvPr>
            <p:ph type="title"/>
          </p:nvPr>
        </p:nvSpPr>
        <p:spPr/>
        <p:txBody>
          <a:bodyPr>
            <a:normAutofit fontScale="90000"/>
          </a:bodyPr>
          <a:lstStyle/>
          <a:p>
            <a:r>
              <a:rPr lang="fr-FR" dirty="0">
                <a:solidFill>
                  <a:schemeClr val="accent4">
                    <a:lumMod val="75000"/>
                  </a:schemeClr>
                </a:solidFill>
                <a:latin typeface="Algerian" panose="04020705040A02060702" pitchFamily="82" charset="0"/>
              </a:rPr>
              <a:t>Les besoins </a:t>
            </a:r>
            <a:br>
              <a:rPr lang="fr-FR" dirty="0">
                <a:solidFill>
                  <a:schemeClr val="accent4">
                    <a:lumMod val="75000"/>
                  </a:schemeClr>
                </a:solidFill>
                <a:latin typeface="Algerian" panose="04020705040A02060702" pitchFamily="82" charset="0"/>
              </a:rPr>
            </a:br>
            <a:r>
              <a:rPr lang="fr-FR" dirty="0">
                <a:solidFill>
                  <a:schemeClr val="accent4">
                    <a:lumMod val="75000"/>
                  </a:schemeClr>
                </a:solidFill>
                <a:latin typeface="Algerian" panose="04020705040A02060702" pitchFamily="82" charset="0"/>
              </a:rPr>
              <a:t>pour chaque</a:t>
            </a:r>
            <a:br>
              <a:rPr lang="fr-FR" dirty="0">
                <a:solidFill>
                  <a:schemeClr val="accent4">
                    <a:lumMod val="75000"/>
                  </a:schemeClr>
                </a:solidFill>
                <a:latin typeface="Algerian" panose="04020705040A02060702" pitchFamily="82" charset="0"/>
              </a:rPr>
            </a:br>
            <a:r>
              <a:rPr lang="fr-FR" dirty="0">
                <a:solidFill>
                  <a:schemeClr val="accent4">
                    <a:lumMod val="75000"/>
                  </a:schemeClr>
                </a:solidFill>
                <a:latin typeface="Algerian" panose="04020705040A02060702" pitchFamily="82" charset="0"/>
              </a:rPr>
              <a:t>Acteur</a:t>
            </a:r>
            <a:endParaRPr lang="fr-FR" dirty="0"/>
          </a:p>
        </p:txBody>
      </p:sp>
    </p:spTree>
    <p:extLst>
      <p:ext uri="{BB962C8B-B14F-4D97-AF65-F5344CB8AC3E}">
        <p14:creationId xmlns:p14="http://schemas.microsoft.com/office/powerpoint/2010/main" val="1511099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Utilisateur"/>
          <p:cNvSpPr txBox="1">
            <a:spLocks noGrp="1"/>
          </p:cNvSpPr>
          <p:nvPr>
            <p:ph type="title"/>
          </p:nvPr>
        </p:nvSpPr>
        <p:spPr>
          <a:xfrm>
            <a:off x="2643774" y="1200151"/>
            <a:ext cx="19621501" cy="2056006"/>
          </a:xfrm>
          <a:prstGeom prst="rect">
            <a:avLst/>
          </a:prstGeom>
        </p:spPr>
        <p:txBody>
          <a:bodyPr>
            <a:normAutofit/>
          </a:bodyPr>
          <a:lstStyle/>
          <a:p>
            <a:r>
              <a:rPr sz="12000" dirty="0" err="1">
                <a:solidFill>
                  <a:schemeClr val="accent4">
                    <a:lumMod val="75000"/>
                  </a:schemeClr>
                </a:solidFill>
                <a:latin typeface="Algerian" panose="04020705040A02060702" pitchFamily="82" charset="0"/>
              </a:rPr>
              <a:t>Utilisateur</a:t>
            </a:r>
            <a:endParaRPr sz="12000" dirty="0">
              <a:solidFill>
                <a:schemeClr val="accent4">
                  <a:lumMod val="75000"/>
                </a:schemeClr>
              </a:solidFill>
              <a:latin typeface="Algerian" panose="04020705040A02060702" pitchFamily="82" charset="0"/>
            </a:endParaRPr>
          </a:p>
        </p:txBody>
      </p:sp>
      <p:sp>
        <p:nvSpPr>
          <p:cNvPr id="133" name="-L’utilisateur peut rechercher des visites et choisit les packs (si disponibles) des tours en fonction de leur préférences et besoins en remplissant un formulaire en ligne. Ce formulaire doit inclure des informations telles que le nom, l'adresse e-mail, "/>
          <p:cNvSpPr txBox="1">
            <a:spLocks noGrp="1"/>
          </p:cNvSpPr>
          <p:nvPr>
            <p:ph type="body" idx="1"/>
          </p:nvPr>
        </p:nvSpPr>
        <p:spPr>
          <a:xfrm>
            <a:off x="1646611" y="3965436"/>
            <a:ext cx="21615828" cy="8629928"/>
          </a:xfrm>
          <a:prstGeom prst="rect">
            <a:avLst/>
          </a:prstGeom>
        </p:spPr>
        <p:txBody>
          <a:bodyPr>
            <a:normAutofit/>
          </a:bodyPr>
          <a:lstStyle/>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rechercher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choisit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packs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si</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tours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fonction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préférences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besoins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remplissant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un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formulaire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ligne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formulaire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inclure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le nom,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l'adresse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e-mail, le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nombre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passagers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modifier dans le pack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selon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choix</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ou</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besoin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tout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dépend</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la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catégorie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une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liste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tours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Algérie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avec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telles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que la durée du tour, le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coût,le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nombre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passagers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aussi</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nombre</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consulter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sur les wilayas à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371475">
              <a:spcBef>
                <a:spcPts val="2000"/>
              </a:spcBef>
              <a:buSzTx/>
              <a:buNone/>
              <a:defRPr sz="4410">
                <a:effectLst>
                  <a:outerShdw blurRad="11430" dist="5715"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confirmer la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réservation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d’un pack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ou</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l’annuler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Utilisateur"/>
          <p:cNvSpPr txBox="1">
            <a:spLocks noGrp="1"/>
          </p:cNvSpPr>
          <p:nvPr>
            <p:ph type="title"/>
          </p:nvPr>
        </p:nvSpPr>
        <p:spPr>
          <a:xfrm>
            <a:off x="2381249" y="1200151"/>
            <a:ext cx="19621501" cy="2033704"/>
          </a:xfrm>
          <a:prstGeom prst="rect">
            <a:avLst/>
          </a:prstGeom>
        </p:spPr>
        <p:txBody>
          <a:bodyPr>
            <a:normAutofit/>
          </a:bodyPr>
          <a:lstStyle/>
          <a:p>
            <a:r>
              <a:rPr sz="12000" dirty="0" err="1">
                <a:solidFill>
                  <a:schemeClr val="accent4">
                    <a:lumMod val="75000"/>
                  </a:schemeClr>
                </a:solidFill>
                <a:latin typeface="Algerian" panose="04020705040A02060702" pitchFamily="82" charset="0"/>
              </a:rPr>
              <a:t>Utilisateur</a:t>
            </a:r>
            <a:endParaRPr sz="12000" dirty="0">
              <a:solidFill>
                <a:schemeClr val="accent4">
                  <a:lumMod val="75000"/>
                </a:schemeClr>
              </a:solidFill>
              <a:latin typeface="Algerian" panose="04020705040A02060702" pitchFamily="82" charset="0"/>
            </a:endParaRPr>
          </a:p>
        </p:txBody>
      </p:sp>
      <p:sp>
        <p:nvSpPr>
          <p:cNvPr id="136" name="-L’utilisateur peut évaluer et commenter les visites pour donner des avis aux autres utilisateurs et de soutenir les guides.…"/>
          <p:cNvSpPr txBox="1">
            <a:spLocks noGrp="1"/>
          </p:cNvSpPr>
          <p:nvPr>
            <p:ph type="body" idx="1"/>
          </p:nvPr>
        </p:nvSpPr>
        <p:spPr>
          <a:prstGeom prst="rect">
            <a:avLst/>
          </a:prstGeom>
        </p:spPr>
        <p:txBody>
          <a:bodyPr>
            <a:normAutofit/>
          </a:bodyPr>
          <a:lstStyle/>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évaluer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commenter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visites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pour donner 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aux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autres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utilisateurs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soutenir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guides.</a:t>
            </a:r>
          </a:p>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contacter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site.</a:t>
            </a:r>
          </a:p>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devient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un guide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inscriant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 travers la zone du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recrutement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en</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donnant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informations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 contact,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compétences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langues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parlées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 un CV).</a:t>
            </a:r>
          </a:p>
          <a:p>
            <a:pPr marL="0" indent="0" defTabSz="396239">
              <a:spcBef>
                <a:spcPts val="2100"/>
              </a:spcBef>
              <a:buSzTx/>
              <a:buNone/>
              <a:defRPr sz="4703">
                <a:effectLst>
                  <a:outerShdw blurRad="12192" dist="6096"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L'utilisateur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s'authentifier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pour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réserver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modifier un pack ,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contacter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 site , donner un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avis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évaluer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un guide.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Administrateur"/>
          <p:cNvSpPr txBox="1">
            <a:spLocks noGrp="1"/>
          </p:cNvSpPr>
          <p:nvPr>
            <p:ph type="title"/>
          </p:nvPr>
        </p:nvSpPr>
        <p:spPr>
          <a:xfrm>
            <a:off x="2381249" y="1159513"/>
            <a:ext cx="19621501" cy="2405374"/>
          </a:xfrm>
          <a:prstGeom prst="rect">
            <a:avLst/>
          </a:prstGeom>
        </p:spPr>
        <p:txBody>
          <a:bodyPr>
            <a:normAutofit/>
          </a:bodyPr>
          <a:lstStyle>
            <a:lvl1pPr>
              <a:defRPr b="1">
                <a:latin typeface="Times New Roman"/>
                <a:ea typeface="Times New Roman"/>
                <a:cs typeface="Times New Roman"/>
                <a:sym typeface="Times New Roman"/>
              </a:defRPr>
            </a:lvl1pPr>
          </a:lstStyle>
          <a:p>
            <a:pPr>
              <a:defRPr b="0">
                <a:latin typeface="+mn-lt"/>
                <a:ea typeface="+mn-ea"/>
                <a:cs typeface="+mn-cs"/>
                <a:sym typeface="Hoefler Text"/>
              </a:defRPr>
            </a:pPr>
            <a:r>
              <a:rPr sz="12000" b="1" dirty="0" err="1">
                <a:solidFill>
                  <a:schemeClr val="accent4">
                    <a:lumMod val="75000"/>
                  </a:schemeClr>
                </a:solidFill>
                <a:latin typeface="Algerian" panose="04020705040A02060702" pitchFamily="82" charset="0"/>
                <a:sym typeface="Times New Roman"/>
              </a:rPr>
              <a:t>Administrateur</a:t>
            </a:r>
            <a:r>
              <a:rPr sz="12000" b="1" dirty="0">
                <a:solidFill>
                  <a:schemeClr val="accent4">
                    <a:lumMod val="75000"/>
                  </a:schemeClr>
                </a:solidFill>
                <a:latin typeface="Algerian" panose="04020705040A02060702" pitchFamily="82" charset="0"/>
                <a:sym typeface="Times New Roman"/>
              </a:rPr>
              <a:t> </a:t>
            </a:r>
          </a:p>
        </p:txBody>
      </p:sp>
      <p:sp>
        <p:nvSpPr>
          <p:cNvPr id="139" name="-L’administrateur du site doit s’authentifier pour accéder à son interface.…"/>
          <p:cNvSpPr txBox="1">
            <a:spLocks noGrp="1"/>
          </p:cNvSpPr>
          <p:nvPr>
            <p:ph type="body" idx="1"/>
          </p:nvPr>
        </p:nvSpPr>
        <p:spPr>
          <a:prstGeom prst="rect">
            <a:avLst/>
          </a:prstGeom>
        </p:spPr>
        <p:txBody>
          <a:bodyPr>
            <a:normAutofit/>
          </a:bodyPr>
          <a:lstStyle/>
          <a:p>
            <a:pPr marL="0" indent="0" defTabSz="437514">
              <a:spcBef>
                <a:spcPts val="2300"/>
              </a:spcBef>
              <a:buSzTx/>
              <a:buNone/>
              <a:defRPr sz="3073">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 site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s’authentifier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pour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accéder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à son interface.</a:t>
            </a:r>
          </a:p>
          <a:p>
            <a:pPr marL="0" indent="0" defTabSz="437514">
              <a:spcBef>
                <a:spcPts val="2300"/>
              </a:spcBef>
              <a:buSzTx/>
              <a:buNone/>
              <a:defRPr sz="5194">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créer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modifier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supprimer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comptes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guides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p>
          <a:p>
            <a:pPr marL="0" indent="0" defTabSz="437514">
              <a:spcBef>
                <a:spcPts val="2300"/>
              </a:spcBef>
              <a:buSzTx/>
              <a:buNone/>
              <a:defRPr sz="5194">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peut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ajouter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modifier et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supprimer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des packs.  </a:t>
            </a:r>
          </a:p>
          <a:p>
            <a:pPr marL="0" indent="0" defTabSz="437514">
              <a:spcBef>
                <a:spcPts val="2300"/>
              </a:spcBef>
              <a:buSzTx/>
              <a:buNone/>
              <a:defRPr sz="5194">
                <a:effectLst>
                  <a:outerShdw blurRad="13461" dist="6730" dir="5400000" rotWithShape="0">
                    <a:srgbClr val="FFFFFF"/>
                  </a:outerShdw>
                </a:effectLst>
              </a:defRPr>
            </a:pPr>
            <a:r>
              <a:rPr sz="3700" dirty="0">
                <a:solidFill>
                  <a:schemeClr val="bg1">
                    <a:lumMod val="65000"/>
                    <a:lumOff val="35000"/>
                    <a:alpha val="80000"/>
                  </a:schemeClr>
                </a:solidFill>
                <a:latin typeface="Andalus" panose="02020603050405020304" pitchFamily="18" charset="-78"/>
                <a:cs typeface="Andalus" panose="02020603050405020304" pitchFamily="18" charset="-78"/>
              </a:rPr>
              <a:t>-</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L’administrateur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du site doit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pouvoir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supprimer</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les tours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touristiques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qui ne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sont</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plus </a:t>
            </a:r>
            <a:r>
              <a:rPr sz="3700" dirty="0" err="1">
                <a:solidFill>
                  <a:schemeClr val="bg1">
                    <a:lumMod val="65000"/>
                    <a:lumOff val="35000"/>
                    <a:alpha val="80000"/>
                  </a:schemeClr>
                </a:solidFill>
                <a:latin typeface="Andalus" panose="02020603050405020304" pitchFamily="18" charset="-78"/>
                <a:cs typeface="Andalus" panose="02020603050405020304" pitchFamily="18" charset="-78"/>
              </a:rPr>
              <a:t>disponibles</a:t>
            </a:r>
            <a:r>
              <a:rPr sz="3700" dirty="0">
                <a:solidFill>
                  <a:schemeClr val="bg1">
                    <a:lumMod val="65000"/>
                    <a:lumOff val="35000"/>
                    <a:alpha val="80000"/>
                  </a:schemeClr>
                </a:solidFill>
                <a:latin typeface="Andalus" panose="02020603050405020304" pitchFamily="18" charset="-78"/>
                <a:cs typeface="Andalus" panose="02020603050405020304" pitchFamily="18" charset="-78"/>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orocca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oroccan">
      <a:majorFont>
        <a:latin typeface="Academy Engraved LET Plain:1.0"/>
        <a:ea typeface="Academy Engraved LET Plain:1.0"/>
        <a:cs typeface="Academy Engraved LET Plain:1.0"/>
      </a:majorFont>
      <a:minorFont>
        <a:latin typeface="Hoefler Text"/>
        <a:ea typeface="Hoefler Text"/>
        <a:cs typeface="Hoefler Text"/>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F3F1DF"/>
            </a:solidFill>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chemeClr val="accent1">
              <a:satOff val="-17010"/>
              <a:lumOff val="14363"/>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oroccan">
  <a:themeElements>
    <a:clrScheme name="Moroccan">
      <a:dk1>
        <a:srgbClr val="000000"/>
      </a:dk1>
      <a:lt1>
        <a:srgbClr val="FFFFFF"/>
      </a:lt1>
      <a:dk2>
        <a:srgbClr val="586770"/>
      </a:dk2>
      <a:lt2>
        <a:srgbClr val="C4CBD0"/>
      </a:lt2>
      <a:accent1>
        <a:srgbClr val="61A4C7"/>
      </a:accent1>
      <a:accent2>
        <a:srgbClr val="3C9B4C"/>
      </a:accent2>
      <a:accent3>
        <a:srgbClr val="E0BF64"/>
      </a:accent3>
      <a:accent4>
        <a:srgbClr val="DE9A51"/>
      </a:accent4>
      <a:accent5>
        <a:srgbClr val="C86464"/>
      </a:accent5>
      <a:accent6>
        <a:srgbClr val="896D9B"/>
      </a:accent6>
      <a:hlink>
        <a:srgbClr val="0000FF"/>
      </a:hlink>
      <a:folHlink>
        <a:srgbClr val="FF00FF"/>
      </a:folHlink>
    </a:clrScheme>
    <a:fontScheme name="Moroccan">
      <a:majorFont>
        <a:latin typeface="Academy Engraved LET Plain:1.0"/>
        <a:ea typeface="Academy Engraved LET Plain:1.0"/>
        <a:cs typeface="Academy Engraved LET Plain:1.0"/>
      </a:majorFont>
      <a:minorFont>
        <a:latin typeface="Hoefler Text"/>
        <a:ea typeface="Hoefler Text"/>
        <a:cs typeface="Hoefler Text"/>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F3F1DF"/>
            </a:solidFill>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chemeClr val="accent1">
              <a:satOff val="-17010"/>
              <a:lumOff val="14363"/>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242</TotalTime>
  <Words>1391</Words>
  <Application>Microsoft Office PowerPoint</Application>
  <PresentationFormat>Personnalisé</PresentationFormat>
  <Paragraphs>130</Paragraphs>
  <Slides>32</Slides>
  <Notes>0</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32</vt:i4>
      </vt:variant>
    </vt:vector>
  </HeadingPairs>
  <TitlesOfParts>
    <vt:vector size="42" baseType="lpstr">
      <vt:lpstr>Academy Engraved LET Plain:1.0</vt:lpstr>
      <vt:lpstr>Algerian</vt:lpstr>
      <vt:lpstr>Andalus</vt:lpstr>
      <vt:lpstr>Arial</vt:lpstr>
      <vt:lpstr>Calibri</vt:lpstr>
      <vt:lpstr>Helvetica Neue</vt:lpstr>
      <vt:lpstr>Hoefler Text</vt:lpstr>
      <vt:lpstr>Palatino</vt:lpstr>
      <vt:lpstr>Times New Roman</vt:lpstr>
      <vt:lpstr>Moroccan</vt:lpstr>
      <vt:lpstr>Gestion  des tours touristiques  en Algérie</vt:lpstr>
      <vt:lpstr>Introduction</vt:lpstr>
      <vt:lpstr>Objectif du Projet : </vt:lpstr>
      <vt:lpstr>Exigences Fonctionnelles </vt:lpstr>
      <vt:lpstr>Les fonctionnalités</vt:lpstr>
      <vt:lpstr>Les besoins  pour chaque Acteur</vt:lpstr>
      <vt:lpstr>Utilisateur</vt:lpstr>
      <vt:lpstr>Utilisateur</vt:lpstr>
      <vt:lpstr>Administrateur </vt:lpstr>
      <vt:lpstr>Administrateur</vt:lpstr>
      <vt:lpstr>Guide</vt:lpstr>
      <vt:lpstr>Présentation PowerPoint</vt:lpstr>
      <vt:lpstr>Exigences  Non-fonctionnelles</vt:lpstr>
      <vt:lpstr>Les diagrammes Des cas d’utilisation</vt:lpstr>
      <vt:lpstr>Présentation PowerPoint</vt:lpstr>
      <vt:lpstr>Présentation PowerPoint</vt:lpstr>
      <vt:lpstr>Présentation PowerPoint</vt:lpstr>
      <vt:lpstr>Présentation PowerPoint</vt:lpstr>
      <vt:lpstr>Présentation PowerPoint</vt:lpstr>
      <vt:lpstr>Présentation PowerPoint</vt:lpstr>
      <vt:lpstr>Les diagrammes De séquence </vt:lpstr>
      <vt:lpstr>Présentation PowerPoint</vt:lpstr>
      <vt:lpstr>Présentation PowerPoint</vt:lpstr>
      <vt:lpstr>Présentation PowerPoint</vt:lpstr>
      <vt:lpstr>Le diagramme De Classe </vt:lpstr>
      <vt:lpstr>Présentation PowerPoint</vt:lpstr>
      <vt:lpstr>LE Modèle conceptuel de données ( MCD )</vt:lpstr>
      <vt:lpstr>Présentation PowerPoint</vt:lpstr>
      <vt:lpstr>lE modèle logique  de données ( mld )</vt:lpstr>
      <vt:lpstr>Présentation PowerPoint</vt:lpstr>
      <vt:lpstr>Présentation PowerPoint</vt:lpstr>
      <vt:lpstr>FIN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Gestion  des tours touristiques  en Algérie</dc:title>
  <cp:lastModifiedBy>Aminho</cp:lastModifiedBy>
  <cp:revision>71</cp:revision>
  <dcterms:modified xsi:type="dcterms:W3CDTF">2023-03-05T19:02:27Z</dcterms:modified>
</cp:coreProperties>
</file>